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5" r:id="rId7"/>
    <p:sldId id="259" r:id="rId8"/>
    <p:sldId id="260" r:id="rId9"/>
    <p:sldId id="263" r:id="rId10"/>
    <p:sldId id="264" r:id="rId11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etotajs" initials="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632" y="-2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F4E2-491E-4D61-852A-D3F6B65E4B4D}" type="datetimeFigureOut">
              <a:rPr lang="lv-LV" smtClean="0"/>
              <a:pPr/>
              <a:t>06.04.2016.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A3C4-D811-488F-BAD7-F62EE910C48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6746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F4E2-491E-4D61-852A-D3F6B65E4B4D}" type="datetimeFigureOut">
              <a:rPr lang="lv-LV" smtClean="0"/>
              <a:pPr/>
              <a:t>06.04.2016.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A3C4-D811-488F-BAD7-F62EE910C48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9532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F4E2-491E-4D61-852A-D3F6B65E4B4D}" type="datetimeFigureOut">
              <a:rPr lang="lv-LV" smtClean="0"/>
              <a:pPr/>
              <a:t>06.04.2016.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A3C4-D811-488F-BAD7-F62EE910C48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2770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F4E2-491E-4D61-852A-D3F6B65E4B4D}" type="datetimeFigureOut">
              <a:rPr lang="lv-LV" smtClean="0"/>
              <a:pPr/>
              <a:t>06.04.2016.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A3C4-D811-488F-BAD7-F62EE910C48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495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F4E2-491E-4D61-852A-D3F6B65E4B4D}" type="datetimeFigureOut">
              <a:rPr lang="lv-LV" smtClean="0"/>
              <a:pPr/>
              <a:t>06.04.2016.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A3C4-D811-488F-BAD7-F62EE910C48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1784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F4E2-491E-4D61-852A-D3F6B65E4B4D}" type="datetimeFigureOut">
              <a:rPr lang="lv-LV" smtClean="0"/>
              <a:pPr/>
              <a:t>06.04.2016.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A3C4-D811-488F-BAD7-F62EE910C48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209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F4E2-491E-4D61-852A-D3F6B65E4B4D}" type="datetimeFigureOut">
              <a:rPr lang="lv-LV" smtClean="0"/>
              <a:pPr/>
              <a:t>06.04.2016.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A3C4-D811-488F-BAD7-F62EE910C48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7369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F4E2-491E-4D61-852A-D3F6B65E4B4D}" type="datetimeFigureOut">
              <a:rPr lang="lv-LV" smtClean="0"/>
              <a:pPr/>
              <a:t>06.04.2016.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A3C4-D811-488F-BAD7-F62EE910C48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54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F4E2-491E-4D61-852A-D3F6B65E4B4D}" type="datetimeFigureOut">
              <a:rPr lang="lv-LV" smtClean="0"/>
              <a:pPr/>
              <a:t>06.04.2016.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A3C4-D811-488F-BAD7-F62EE910C48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619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F4E2-491E-4D61-852A-D3F6B65E4B4D}" type="datetimeFigureOut">
              <a:rPr lang="lv-LV" smtClean="0"/>
              <a:pPr/>
              <a:t>06.04.2016.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A3C4-D811-488F-BAD7-F62EE910C48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095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F4E2-491E-4D61-852A-D3F6B65E4B4D}" type="datetimeFigureOut">
              <a:rPr lang="lv-LV" smtClean="0"/>
              <a:pPr/>
              <a:t>06.04.2016.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A3C4-D811-488F-BAD7-F62EE910C48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301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3F4E2-491E-4D61-852A-D3F6B65E4B4D}" type="datetimeFigureOut">
              <a:rPr lang="lv-LV" smtClean="0"/>
              <a:pPr/>
              <a:t>06.04.2016.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1A3C4-D811-488F-BAD7-F62EE910C48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5008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2130425"/>
            <a:ext cx="6982544" cy="1470025"/>
          </a:xfrm>
        </p:spPr>
        <p:txBody>
          <a:bodyPr>
            <a:normAutofit/>
          </a:bodyPr>
          <a:lstStyle/>
          <a:p>
            <a:r>
              <a:rPr lang="lv-LV" sz="5400" b="1" dirty="0" smtClean="0">
                <a:solidFill>
                  <a:schemeClr val="bg1"/>
                </a:solidFill>
                <a:effectLst/>
              </a:rPr>
              <a:t>Sasveicināšanās</a:t>
            </a:r>
            <a:endParaRPr lang="lv-LV" sz="5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user\Desktop\Atteli\25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65536"/>
            <a:ext cx="1296144" cy="378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53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C0504D">
              <a:alpha val="4902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94000"/>
            <a:ext cx="8229600" cy="864000"/>
          </a:xfrm>
        </p:spPr>
        <p:txBody>
          <a:bodyPr/>
          <a:lstStyle/>
          <a:p>
            <a:pPr marL="0" indent="0">
              <a:buNone/>
            </a:pPr>
            <a:r>
              <a:rPr lang="lv-LV" sz="1800" dirty="0" smtClean="0"/>
              <a:t>Sasveicināties nozīmē būt pieklājīgam un izrādīt cieņu otram. Es esmu pieklājīgs. Es zinu, kad un kā jāsveicinās.</a:t>
            </a:r>
          </a:p>
          <a:p>
            <a:endParaRPr lang="en-US" dirty="0"/>
          </a:p>
        </p:txBody>
      </p:sp>
      <p:pic>
        <p:nvPicPr>
          <p:cNvPr id="5" name="Picture 3" descr="C:\Users\user\Desktop\Atteli\25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47913" y="1052736"/>
            <a:ext cx="969990" cy="322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user\Desktop\Atteli\26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24744"/>
            <a:ext cx="1296144" cy="329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er\Desktop\Atteli\27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12776"/>
            <a:ext cx="1123985" cy="322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C0504D">
              <a:alpha val="4902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94000"/>
            <a:ext cx="8229600" cy="8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1800" dirty="0" smtClean="0">
                <a:effectLst/>
              </a:rPr>
              <a:t>Cilvēki sasveicinās dažādos veidos. Parasti viņi saka viens otram: „Sveiks!”, „Labrīt!”, „Labdien!”, „Labvakar!”, „Čau!”. Sasveicinoties bieži viens otram paspiež roku. </a:t>
            </a:r>
            <a:endParaRPr lang="lv-LV" sz="1800" dirty="0"/>
          </a:p>
        </p:txBody>
      </p:sp>
      <p:pic>
        <p:nvPicPr>
          <p:cNvPr id="2053" name="Picture 5" descr="C:\Users\user\Desktop\Atteli\25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99791" y="1437687"/>
            <a:ext cx="1906141" cy="348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user\Desktop\Atteli\25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55976" y="1268760"/>
            <a:ext cx="1583299" cy="352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691680" y="1556792"/>
            <a:ext cx="1520825" cy="1023938"/>
            <a:chOff x="1619672" y="1340768"/>
            <a:chExt cx="1520825" cy="1023938"/>
          </a:xfrm>
        </p:grpSpPr>
        <p:pic>
          <p:nvPicPr>
            <p:cNvPr id="2052" name="Picture 4" descr="C:\Users\user\Desktop\Atteli\8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1340768"/>
              <a:ext cx="1520825" cy="10239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763688" y="1691516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 smtClean="0"/>
                <a:t>Sveiks!</a:t>
              </a:r>
              <a:endParaRPr lang="lv-LV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652120" y="1484784"/>
            <a:ext cx="1512168" cy="1018110"/>
            <a:chOff x="5580112" y="1806455"/>
            <a:chExt cx="1512168" cy="1018110"/>
          </a:xfrm>
        </p:grpSpPr>
        <p:pic>
          <p:nvPicPr>
            <p:cNvPr id="8" name="Picture 4" descr="C:\Users\user\Desktop\Atteli\8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580112" y="1806455"/>
              <a:ext cx="1512168" cy="1018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5868144" y="2132856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/>
                <a:t>L</a:t>
              </a:r>
              <a:r>
                <a:rPr lang="lv-LV" dirty="0" smtClean="0"/>
                <a:t>abrīt!</a:t>
              </a:r>
              <a:endParaRPr lang="lv-LV" dirty="0"/>
            </a:p>
          </p:txBody>
        </p:sp>
      </p:grpSp>
    </p:spTree>
    <p:extLst>
      <p:ext uri="{BB962C8B-B14F-4D97-AF65-F5344CB8AC3E}">
        <p14:creationId xmlns:p14="http://schemas.microsoft.com/office/powerpoint/2010/main" val="359103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C0504D">
              <a:alpha val="4902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94000"/>
            <a:ext cx="8229600" cy="864000"/>
          </a:xfrm>
        </p:spPr>
        <p:txBody>
          <a:bodyPr/>
          <a:lstStyle/>
          <a:p>
            <a:pPr marL="0" indent="0">
              <a:buNone/>
            </a:pPr>
            <a:r>
              <a:rPr lang="lv-LV" sz="1800" dirty="0" smtClean="0">
                <a:effectLst/>
              </a:rPr>
              <a:t>Citreiz sasveicinās, pamājot ar galvu vai pamājot ar roku. Sveicinoties cilvēki uzsmaida viens otram.</a:t>
            </a:r>
          </a:p>
          <a:p>
            <a:endParaRPr lang="lv-LV" dirty="0"/>
          </a:p>
        </p:txBody>
      </p:sp>
      <p:pic>
        <p:nvPicPr>
          <p:cNvPr id="3074" name="Picture 2" descr="C:\Users\user\Desktop\Atteli\26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268760"/>
            <a:ext cx="1388045" cy="356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Atteli\25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268760"/>
            <a:ext cx="1078230" cy="358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82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C0504D">
              <a:alpha val="4902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94000"/>
            <a:ext cx="8229600" cy="864000"/>
          </a:xfrm>
        </p:spPr>
        <p:txBody>
          <a:bodyPr/>
          <a:lstStyle/>
          <a:p>
            <a:pPr marL="0" indent="0">
              <a:buNone/>
            </a:pPr>
            <a:r>
              <a:rPr lang="lv-LV" sz="1800" dirty="0" smtClean="0">
                <a:effectLst/>
              </a:rPr>
              <a:t>Kad es satieku savus klasesbiedrus vai draugus, es sasveicinos. Bērni parasti viens otram saka: „Čau!”. Arī es saku „čau” un smaidu. Smaidīgs cilvēks ir patīkams. </a:t>
            </a:r>
          </a:p>
          <a:p>
            <a:endParaRPr lang="lv-LV" dirty="0"/>
          </a:p>
        </p:txBody>
      </p:sp>
      <p:pic>
        <p:nvPicPr>
          <p:cNvPr id="4098" name="Picture 2" descr="C:\Users\user\Desktop\Atteli\26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28800"/>
            <a:ext cx="1223231" cy="311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Atteli\15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32040" y="1484784"/>
            <a:ext cx="1747323" cy="311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user\Desktop\Atteli\25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00192" y="1700808"/>
            <a:ext cx="991638" cy="329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 flipH="1">
            <a:off x="3156005" y="1916832"/>
            <a:ext cx="1199971" cy="807914"/>
            <a:chOff x="1940527" y="1556792"/>
            <a:chExt cx="1199971" cy="807914"/>
          </a:xfrm>
        </p:grpSpPr>
        <p:pic>
          <p:nvPicPr>
            <p:cNvPr id="10" name="Picture 4" descr="C:\Users\user\Desktop\Atteli\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0527" y="1556792"/>
              <a:ext cx="1199971" cy="807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2060377" y="1772816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 smtClean="0"/>
                <a:t>Čau!</a:t>
              </a:r>
              <a:endParaRPr lang="lv-LV" dirty="0"/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4211960" y="1700808"/>
            <a:ext cx="1199971" cy="807914"/>
            <a:chOff x="1772346" y="1556792"/>
            <a:chExt cx="1199971" cy="807914"/>
          </a:xfrm>
        </p:grpSpPr>
        <p:pic>
          <p:nvPicPr>
            <p:cNvPr id="14" name="Picture 4" descr="C:\Users\user\Desktop\Atteli\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772346" y="1556792"/>
              <a:ext cx="1199971" cy="807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2060377" y="1772816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 smtClean="0"/>
                <a:t>Čau!</a:t>
              </a:r>
              <a:endParaRPr lang="lv-LV" dirty="0"/>
            </a:p>
          </p:txBody>
        </p:sp>
      </p:grpSp>
    </p:spTree>
    <p:extLst>
      <p:ext uri="{BB962C8B-B14F-4D97-AF65-F5344CB8AC3E}">
        <p14:creationId xmlns:p14="http://schemas.microsoft.com/office/powerpoint/2010/main" val="9393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C0504D">
              <a:alpha val="4902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94000"/>
            <a:ext cx="8229600" cy="864000"/>
          </a:xfrm>
        </p:spPr>
        <p:txBody>
          <a:bodyPr/>
          <a:lstStyle/>
          <a:p>
            <a:pPr marL="0" indent="0">
              <a:buNone/>
            </a:pPr>
            <a:r>
              <a:rPr lang="lv-LV" sz="1800" dirty="0" smtClean="0">
                <a:effectLst/>
              </a:rPr>
              <a:t>Skolā es sveicinu skolotājus un skolas darbiniekus. No rīta es saku „Labrīt!”, pa dienu es saku „Labdien!”. </a:t>
            </a:r>
          </a:p>
          <a:p>
            <a:endParaRPr lang="lv-LV" dirty="0"/>
          </a:p>
        </p:txBody>
      </p:sp>
      <p:pic>
        <p:nvPicPr>
          <p:cNvPr id="5122" name="Picture 2" descr="C:\Users\user\Desktop\Atteli\26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20688"/>
            <a:ext cx="1064888" cy="39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esktop\Atteli\26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08720"/>
            <a:ext cx="1152128" cy="420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user\Desktop\Atteli\26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56792"/>
            <a:ext cx="988083" cy="3267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2915816" y="1772816"/>
            <a:ext cx="1512168" cy="1018110"/>
            <a:chOff x="5580112" y="1806455"/>
            <a:chExt cx="1512168" cy="1018110"/>
          </a:xfrm>
        </p:grpSpPr>
        <p:pic>
          <p:nvPicPr>
            <p:cNvPr id="8" name="Picture 4" descr="C:\Users\user\Desktop\Atteli\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580112" y="1806455"/>
              <a:ext cx="1512168" cy="1018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5868144" y="2132856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 smtClean="0"/>
                <a:t>Labdien!</a:t>
              </a:r>
              <a:endParaRPr lang="lv-LV" dirty="0"/>
            </a:p>
          </p:txBody>
        </p:sp>
      </p:grpSp>
    </p:spTree>
    <p:extLst>
      <p:ext uri="{BB962C8B-B14F-4D97-AF65-F5344CB8AC3E}">
        <p14:creationId xmlns:p14="http://schemas.microsoft.com/office/powerpoint/2010/main" val="408863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94800"/>
            <a:ext cx="9144000" cy="763200"/>
          </a:xfrm>
          <a:prstGeom prst="rect">
            <a:avLst/>
          </a:prstGeom>
          <a:solidFill>
            <a:srgbClr val="C0504D">
              <a:alpha val="4902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82000"/>
            <a:ext cx="8229600" cy="57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1800" dirty="0" smtClean="0"/>
              <a:t>Es sasveicinoties skatos acīs.</a:t>
            </a:r>
            <a:endParaRPr lang="en-US" sz="1800" dirty="0"/>
          </a:p>
        </p:txBody>
      </p:sp>
      <p:pic>
        <p:nvPicPr>
          <p:cNvPr id="11" name="Picture 2" descr="C:\Users\user\Desktop\Atteli\26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20688"/>
            <a:ext cx="1064888" cy="39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user\Desktop\Atteli\26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08720"/>
            <a:ext cx="1152128" cy="420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user\Desktop\Atteli\26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56792"/>
            <a:ext cx="988083" cy="3267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2915816" y="1772816"/>
            <a:ext cx="1512168" cy="1018110"/>
            <a:chOff x="5580112" y="1806455"/>
            <a:chExt cx="1512168" cy="1018110"/>
          </a:xfrm>
        </p:grpSpPr>
        <p:pic>
          <p:nvPicPr>
            <p:cNvPr id="15" name="Picture 4" descr="C:\Users\user\Desktop\Atteli\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580112" y="1806455"/>
              <a:ext cx="1512168" cy="1018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5868144" y="2132856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 smtClean="0"/>
                <a:t>Labdien!</a:t>
              </a:r>
              <a:endParaRPr lang="lv-LV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C0504D">
              <a:alpha val="4902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94000"/>
            <a:ext cx="8229600" cy="8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1800" dirty="0" smtClean="0">
                <a:effectLst/>
              </a:rPr>
              <a:t>Citreiz pēc sasveicināšanās mēs sākam runāties. </a:t>
            </a:r>
            <a:r>
              <a:rPr lang="lv-LV" sz="1800" dirty="0" smtClean="0">
                <a:effectLst/>
              </a:rPr>
              <a:t>Mēs sakām viens otram „čau” un sākam runāties. Man patīk sarunāties ar draugiem.</a:t>
            </a:r>
          </a:p>
          <a:p>
            <a:endParaRPr lang="lv-LV" sz="1800" dirty="0"/>
          </a:p>
        </p:txBody>
      </p:sp>
      <p:pic>
        <p:nvPicPr>
          <p:cNvPr id="5" name="Picture 2" descr="C:\Users\user\Desktop\Atteli\26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12776"/>
            <a:ext cx="1296144" cy="329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user\Desktop\Atteli\27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00808"/>
            <a:ext cx="1123985" cy="322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\Desktop\Atteli\26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04048" y="1340768"/>
            <a:ext cx="962600" cy="3204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589240"/>
            <a:ext cx="9144000" cy="1268760"/>
          </a:xfrm>
          <a:prstGeom prst="rect">
            <a:avLst/>
          </a:prstGeom>
          <a:solidFill>
            <a:srgbClr val="C0504D">
              <a:alpha val="4902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50632"/>
            <a:ext cx="8229600" cy="1107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1800" dirty="0" smtClean="0"/>
              <a:t>Kad pazīstami bērni ir tālāk no manis</a:t>
            </a:r>
            <a:r>
              <a:rPr lang="lv-LV" sz="1800" dirty="0" smtClean="0">
                <a:effectLst/>
              </a:rPr>
              <a:t>, es viņiem uzsmaidu</a:t>
            </a:r>
            <a:r>
              <a:rPr lang="lv-LV" sz="1800" dirty="0" smtClean="0">
                <a:effectLst/>
              </a:rPr>
              <a:t>, pamāju ar roku vai galvu. No attāluma ir grūti sveicināties, tad jārunā skaļā balsī. Tas var būt mulsinoši vai traucējoši. </a:t>
            </a:r>
          </a:p>
          <a:p>
            <a:endParaRPr lang="lv-LV" sz="1800" dirty="0"/>
          </a:p>
        </p:txBody>
      </p:sp>
      <p:pic>
        <p:nvPicPr>
          <p:cNvPr id="5" name="Picture 2" descr="C:\Users\user\Desktop\Atteli\26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1296144" cy="329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user\Desktop\Atteli\27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423" y="1412776"/>
            <a:ext cx="1123985" cy="322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ser\Desktop\Atteli\26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2311" y="1052736"/>
            <a:ext cx="962600" cy="3204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23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Atteli\25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96136" y="1052736"/>
            <a:ext cx="969990" cy="322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C0504D">
              <a:alpha val="4902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94000"/>
            <a:ext cx="8229600" cy="8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1800" dirty="0" smtClean="0"/>
              <a:t>Cilvēkiem patīk, kad viņiem pamāj. Man arī patīk, kad pazīstami cilvēki man uzsmaida, pamāj ar galvu vai pamāj ar roku. Es vienmēr pamāju pretī un uzsmaidu. </a:t>
            </a:r>
            <a:endParaRPr lang="en-US" sz="1800" dirty="0"/>
          </a:p>
        </p:txBody>
      </p:sp>
      <p:pic>
        <p:nvPicPr>
          <p:cNvPr id="5" name="Picture 2" descr="C:\Users\user\Desktop\Atteli\26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96752"/>
            <a:ext cx="1296144" cy="329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user\Desktop\Atteli\27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391" y="1412776"/>
            <a:ext cx="1123985" cy="322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237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Sasveicināšanās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Sasveicināšanās</dc:title>
  <dc:creator>user</dc:creator>
  <cp:lastModifiedBy>user</cp:lastModifiedBy>
  <cp:revision>36</cp:revision>
  <dcterms:created xsi:type="dcterms:W3CDTF">2016-03-22T11:03:09Z</dcterms:created>
  <dcterms:modified xsi:type="dcterms:W3CDTF">2016-04-06T09:05:08Z</dcterms:modified>
</cp:coreProperties>
</file>