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70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>
        <p:scale>
          <a:sx n="61" d="100"/>
          <a:sy n="61" d="100"/>
        </p:scale>
        <p:origin x="-112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9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0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3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1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0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9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2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6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C9BD-B6D3-4DFE-BB3F-07C86F9B2C97}" type="datetimeFigureOut">
              <a:rPr lang="en-GB" smtClean="0"/>
              <a:t>17/02/2016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8C42-A082-4C61-9629-ED0711FC4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0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2603" y="790876"/>
            <a:ext cx="569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Man patīk spēlēties ar citiem bērniem</a:t>
            </a:r>
            <a:endParaRPr lang="en-GB" sz="2800" dirty="0"/>
          </a:p>
        </p:txBody>
      </p:sp>
      <p:pic>
        <p:nvPicPr>
          <p:cNvPr id="6" name="Picture 5" descr="Kids building block tow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314095"/>
            <a:ext cx="6407150" cy="4250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80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342" y="930197"/>
            <a:ext cx="9345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Es varu </a:t>
            </a:r>
            <a:r>
              <a:rPr lang="lv-LV" sz="2800" dirty="0" smtClean="0"/>
              <a:t>piedāvāt spēlēties pēc kārtas – vispirms tā, kā grib viņi, pēc tam tā, kā vēlos es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3074" name="Picture 2" descr="http://notjustcute.com/wp-content/uploads/2012/05/iStock_000016295615XSmall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81" y="2247254"/>
            <a:ext cx="5024026" cy="41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889" y="883834"/>
            <a:ext cx="7337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Dažreiz man gribas, lai mēs darām tā, kā es gribu.</a:t>
            </a:r>
            <a:endParaRPr lang="en-GB" sz="2800" dirty="0"/>
          </a:p>
        </p:txBody>
      </p:sp>
      <p:pic>
        <p:nvPicPr>
          <p:cNvPr id="2050" name="Picture 2" descr="http://reallove.com/member/wp-content/uploads/sites/2/2011/02/iStock_000012446880_Small-23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960534"/>
            <a:ext cx="3021578" cy="39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8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5610" y="1091807"/>
            <a:ext cx="712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/>
              <a:t>Ja kaut kas nenotiek tā, kā es gribu, es kļūstu satraukts vai dusmīgs.</a:t>
            </a:r>
            <a:endParaRPr lang="en-GB" sz="2800" dirty="0"/>
          </a:p>
        </p:txBody>
      </p:sp>
      <p:pic>
        <p:nvPicPr>
          <p:cNvPr id="3074" name="Picture 2" descr="http://theworkingparent.com/wp-content/uploads/2013/08/Fotolia_48943558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07" y="2665556"/>
            <a:ext cx="4476394" cy="32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086" y="1112851"/>
            <a:ext cx="7758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Kad esmu dusmīgs, es dažreiz iesitu otram cilvēkam.</a:t>
            </a:r>
            <a:endParaRPr lang="en-GB" sz="2800" dirty="0"/>
          </a:p>
        </p:txBody>
      </p:sp>
      <p:pic>
        <p:nvPicPr>
          <p:cNvPr id="3" name="Picture 2" descr="http://parent101.com.au/images/id-100239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93" y="2078182"/>
            <a:ext cx="3419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8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82" y="1014144"/>
            <a:ext cx="10810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/>
              <a:t>Citiem nepatīk, ja es situ, speru vai kožu.</a:t>
            </a:r>
          </a:p>
          <a:p>
            <a:pPr algn="ctr"/>
            <a:r>
              <a:rPr lang="lv-LV" sz="2800" dirty="0" smtClean="0"/>
              <a:t>Tas ir jāpārtrauc!</a:t>
            </a:r>
            <a:endParaRPr lang="en-GB" sz="2800" dirty="0"/>
          </a:p>
        </p:txBody>
      </p:sp>
      <p:pic>
        <p:nvPicPr>
          <p:cNvPr id="4" name="Picture 3" descr="https://encrypted-tbn0.gstatic.com/images?q=tbn:ANd9GcSSPlcNq8ed2lFAo9L9BOAr7G5aShQoLBB_NHTDu9XHjyPnAXSCW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32" y="2608407"/>
            <a:ext cx="4249016" cy="270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previews.123rf.com/images/arcady31/arcady311202/arcady31120200032/12414868-Stop-sign-illustration-Stock-Vector-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82" y="2608407"/>
            <a:ext cx="2701347" cy="27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7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909" y="1071484"/>
            <a:ext cx="892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Citiem tas sāp, tāpēc viņi vairs negribēs ar mani draudzēties.</a:t>
            </a:r>
            <a:endParaRPr lang="en-GB" sz="2800" dirty="0"/>
          </a:p>
        </p:txBody>
      </p:sp>
      <p:pic>
        <p:nvPicPr>
          <p:cNvPr id="5122" name="Picture 2" descr="http://barbettespitler.com/wp-content/uploads/2014/10/Kids-upset-at-each-oth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11" y="228946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8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246" y="1267555"/>
            <a:ext cx="999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Kad esmu satraukts vai dusmīgs, es varu aizskaitīt līdz 10 un atpakaļ.</a:t>
            </a:r>
            <a:endParaRPr lang="en-GB" sz="2800" dirty="0"/>
          </a:p>
        </p:txBody>
      </p:sp>
      <p:pic>
        <p:nvPicPr>
          <p:cNvPr id="6146" name="Picture 2" descr="http://www.playrific.com/images/media/countt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46" y="2026227"/>
            <a:ext cx="4039506" cy="30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-pxQCnS4tsW4/Tblq_qSuecI/AAAAAAAAApY/yowVCjCwEAM/s1600/Numbers+10+to+1_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6" y="2783804"/>
            <a:ext cx="62103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9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6434" y="822335"/>
            <a:ext cx="429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Es varu dziļi elpot ar vēderu.</a:t>
            </a:r>
            <a:endParaRPr lang="en-GB" sz="2800" dirty="0"/>
          </a:p>
        </p:txBody>
      </p:sp>
      <p:pic>
        <p:nvPicPr>
          <p:cNvPr id="1026" name="Picture 2" descr="http://lynnhellerstein.com/wp-content/uploads/2013/09/Breathing-col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31" y="1642820"/>
            <a:ext cx="7036231" cy="42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1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209" y="891184"/>
            <a:ext cx="709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smtClean="0"/>
              <a:t>Es varu aiziet projām un </a:t>
            </a:r>
            <a:r>
              <a:rPr lang="lv-LV" sz="2800" dirty="0" smtClean="0"/>
              <a:t>paspēlēties viens pats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4098" name="Picture 2" descr="http://static3.depositphotos.com/1000586/110/i/950/depositphotos_1103702-Caucasian-boy-drawing-on-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72" y="1881351"/>
            <a:ext cx="2645241" cy="39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5030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124</Words>
  <Application>Microsoft Office PowerPoint</Application>
  <PresentationFormat>Pielāgots</PresentationFormat>
  <Paragraphs>11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„Office“ tema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Virginija</dc:creator>
  <cp:lastModifiedBy>Lietotajs</cp:lastModifiedBy>
  <cp:revision>18</cp:revision>
  <dcterms:created xsi:type="dcterms:W3CDTF">2015-11-09T12:04:55Z</dcterms:created>
  <dcterms:modified xsi:type="dcterms:W3CDTF">2016-02-17T12:25:07Z</dcterms:modified>
</cp:coreProperties>
</file>