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70" r:id="rId9"/>
    <p:sldId id="262" r:id="rId10"/>
    <p:sldId id="271" r:id="rId11"/>
    <p:sldId id="266" r:id="rId12"/>
    <p:sldId id="272" r:id="rId13"/>
    <p:sldId id="267" r:id="rId14"/>
    <p:sldId id="263" r:id="rId15"/>
    <p:sldId id="268" r:id="rId16"/>
    <p:sldId id="264" r:id="rId17"/>
    <p:sldId id="265" r:id="rId18"/>
  </p:sldIdLst>
  <p:sldSz cx="9144000" cy="6858000" type="screen4x3"/>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3D89"/>
    <a:srgbClr val="7F3C8A"/>
    <a:srgbClr val="BC81BD"/>
    <a:srgbClr val="8B498D"/>
    <a:srgbClr val="8144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25"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356826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2687735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265413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287745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334898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4"/>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196005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6"/>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382318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2"/>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190018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249054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171358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57DD9-F743-41C9-B25F-445F64423646}" type="datetimeFigureOut">
              <a:rPr lang="lv-LV" smtClean="0"/>
              <a:pPr/>
              <a:t>30.03.2016.</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2983649C-7DC8-4ECF-89F5-EF43937E2BB6}" type="slidenum">
              <a:rPr lang="lv-LV" smtClean="0"/>
              <a:pPr/>
              <a:t>‹#›</a:t>
            </a:fld>
            <a:endParaRPr lang="lv-LV"/>
          </a:p>
        </p:txBody>
      </p:sp>
    </p:spTree>
    <p:extLst>
      <p:ext uri="{BB962C8B-B14F-4D97-AF65-F5344CB8AC3E}">
        <p14:creationId xmlns:p14="http://schemas.microsoft.com/office/powerpoint/2010/main" val="3968382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057DD9-F743-41C9-B25F-445F64423646}" type="datetimeFigureOut">
              <a:rPr lang="lv-LV" smtClean="0"/>
              <a:pPr/>
              <a:t>30.03.2016.</a:t>
            </a:fld>
            <a:endParaRPr lang="lv-LV"/>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83649C-7DC8-4ECF-89F5-EF43937E2BB6}" type="slidenum">
              <a:rPr lang="lv-LV" smtClean="0"/>
              <a:pPr/>
              <a:t>‹#›</a:t>
            </a:fld>
            <a:endParaRPr lang="lv-LV"/>
          </a:p>
        </p:txBody>
      </p:sp>
    </p:spTree>
    <p:extLst>
      <p:ext uri="{BB962C8B-B14F-4D97-AF65-F5344CB8AC3E}">
        <p14:creationId xmlns:p14="http://schemas.microsoft.com/office/powerpoint/2010/main" val="2273468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8B4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itle 1"/>
          <p:cNvSpPr>
            <a:spLocks noGrp="1"/>
          </p:cNvSpPr>
          <p:nvPr>
            <p:ph type="ctrTitle"/>
          </p:nvPr>
        </p:nvSpPr>
        <p:spPr/>
        <p:txBody>
          <a:bodyPr>
            <a:noAutofit/>
          </a:bodyPr>
          <a:lstStyle/>
          <a:p>
            <a:r>
              <a:rPr lang="lv-LV" sz="5400" b="1" dirty="0" smtClean="0">
                <a:solidFill>
                  <a:schemeClr val="bg1"/>
                </a:solidFill>
                <a:effectLst/>
              </a:rPr>
              <a:t>Sarunāšanās</a:t>
            </a:r>
            <a:endParaRPr lang="lv-LV" sz="5400" dirty="0">
              <a:solidFill>
                <a:schemeClr val="bg1"/>
              </a:solidFill>
            </a:endParaRPr>
          </a:p>
        </p:txBody>
      </p:sp>
      <p:pic>
        <p:nvPicPr>
          <p:cNvPr id="2050" name="Picture 2" descr="C:\Users\user\Desktop\Atteli\15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420888"/>
            <a:ext cx="1169362"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348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5634000"/>
            <a:ext cx="8229600" cy="1224000"/>
          </a:xfrm>
        </p:spPr>
        <p:txBody>
          <a:bodyPr>
            <a:normAutofit/>
          </a:bodyPr>
          <a:lstStyle/>
          <a:p>
            <a:pPr marL="0" indent="0">
              <a:buNone/>
            </a:pPr>
            <a:r>
              <a:rPr lang="lv-LV" sz="1800" dirty="0" smtClean="0"/>
              <a:t>Arī es domāju dažādas domas. Ir domas, ko es saku skaļi, bet ne visiem tas patīk. Dažreiz es pasaku nepatīkamas lietas un citi vairs negrib ar mani draudzēties. Tas mani skumdina.</a:t>
            </a:r>
            <a:endParaRPr lang="en-US" sz="1800" dirty="0"/>
          </a:p>
        </p:txBody>
      </p:sp>
      <p:pic>
        <p:nvPicPr>
          <p:cNvPr id="5" name="Picture 3" descr="C:\Users\user\Desktop\Atteli\1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060848"/>
            <a:ext cx="1656184" cy="31208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user\Desktop\Atteli\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980728"/>
            <a:ext cx="1571365" cy="136997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user\Desktop\Atteli\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860032" y="1988840"/>
            <a:ext cx="1946337" cy="1310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54394" y="1268760"/>
            <a:ext cx="936104" cy="646331"/>
          </a:xfrm>
          <a:prstGeom prst="rect">
            <a:avLst/>
          </a:prstGeom>
          <a:noFill/>
        </p:spPr>
        <p:txBody>
          <a:bodyPr wrap="square" rtlCol="0">
            <a:spAutoFit/>
          </a:bodyPr>
          <a:lstStyle/>
          <a:p>
            <a:pPr algn="ctr"/>
            <a:r>
              <a:rPr lang="lv-LV" dirty="0" smtClean="0"/>
              <a:t>Viņš ir resns.</a:t>
            </a:r>
            <a:endParaRPr lang="lv-LV" dirty="0"/>
          </a:p>
        </p:txBody>
      </p:sp>
      <p:sp>
        <p:nvSpPr>
          <p:cNvPr id="11" name="TextBox 10"/>
          <p:cNvSpPr txBox="1"/>
          <p:nvPr/>
        </p:nvSpPr>
        <p:spPr>
          <a:xfrm>
            <a:off x="5436096" y="2348880"/>
            <a:ext cx="1008112" cy="646331"/>
          </a:xfrm>
          <a:prstGeom prst="rect">
            <a:avLst/>
          </a:prstGeom>
          <a:noFill/>
        </p:spPr>
        <p:txBody>
          <a:bodyPr wrap="square" rtlCol="0">
            <a:spAutoFit/>
          </a:bodyPr>
          <a:lstStyle/>
          <a:p>
            <a:pPr algn="ctr"/>
            <a:r>
              <a:rPr lang="lv-LV" dirty="0" smtClean="0"/>
              <a:t>Viņš ir resns.</a:t>
            </a:r>
            <a:endParaRPr lang="lv-LV"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806800"/>
            <a:ext cx="9144000" cy="10512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sz="half" idx="1"/>
          </p:nvPr>
        </p:nvSpPr>
        <p:spPr>
          <a:xfrm>
            <a:off x="457200" y="5994000"/>
            <a:ext cx="8219256" cy="864000"/>
          </a:xfrm>
        </p:spPr>
        <p:txBody>
          <a:bodyPr>
            <a:normAutofit/>
          </a:bodyPr>
          <a:lstStyle/>
          <a:p>
            <a:pPr marL="0" indent="0">
              <a:buNone/>
            </a:pPr>
            <a:r>
              <a:rPr lang="lv-LV" sz="1800" dirty="0"/>
              <a:t>Tāpēc es cenšos nestāstīt visu, par ko es domāju. Visas manas domas nav jāzina citiem cilvēkiem. Arī citi cilvēki nestāsta visu, ko domā</a:t>
            </a:r>
            <a:r>
              <a:rPr lang="lv-LV" sz="1800" dirty="0" smtClean="0"/>
              <a:t>. </a:t>
            </a:r>
            <a:endParaRPr lang="lv-LV" sz="1800" dirty="0"/>
          </a:p>
        </p:txBody>
      </p:sp>
      <p:pic>
        <p:nvPicPr>
          <p:cNvPr id="4" name="Picture 3" descr="C:\Users\user\Desktop\Atteli\1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3928" y="2060848"/>
            <a:ext cx="1656184" cy="3120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user\Desktop\Atteli\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980728"/>
            <a:ext cx="1571365" cy="13699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54394" y="1268760"/>
            <a:ext cx="936104" cy="646331"/>
          </a:xfrm>
          <a:prstGeom prst="rect">
            <a:avLst/>
          </a:prstGeom>
          <a:noFill/>
        </p:spPr>
        <p:txBody>
          <a:bodyPr wrap="square" rtlCol="0">
            <a:spAutoFit/>
          </a:bodyPr>
          <a:lstStyle/>
          <a:p>
            <a:pPr algn="ctr"/>
            <a:r>
              <a:rPr lang="lv-LV" dirty="0" smtClean="0"/>
              <a:t>Viņš ir resns.</a:t>
            </a:r>
            <a:endParaRPr lang="lv-LV" dirty="0"/>
          </a:p>
        </p:txBody>
      </p:sp>
    </p:spTree>
    <p:extLst>
      <p:ext uri="{BB962C8B-B14F-4D97-AF65-F5344CB8AC3E}">
        <p14:creationId xmlns:p14="http://schemas.microsoft.com/office/powerpoint/2010/main" val="1909423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806800"/>
            <a:ext cx="9144000" cy="10512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sz="half" idx="1"/>
          </p:nvPr>
        </p:nvSpPr>
        <p:spPr>
          <a:xfrm>
            <a:off x="457200" y="5994000"/>
            <a:ext cx="8291264" cy="864000"/>
          </a:xfrm>
        </p:spPr>
        <p:txBody>
          <a:bodyPr>
            <a:normAutofit/>
          </a:bodyPr>
          <a:lstStyle/>
          <a:p>
            <a:pPr marL="0" indent="0">
              <a:buNone/>
            </a:pPr>
            <a:r>
              <a:rPr lang="lv-LV" sz="1800" dirty="0" smtClean="0"/>
              <a:t>Es vēlos draudzēties ar citiem bērniem, tāpēc izvēlos runāt par interesantām un patīkamām lietām</a:t>
            </a:r>
            <a:endParaRPr lang="en-US" sz="1800" dirty="0"/>
          </a:p>
        </p:txBody>
      </p:sp>
      <p:pic>
        <p:nvPicPr>
          <p:cNvPr id="4" name="Picture 3" descr="C:\Users\user\Desktop\Atteli\1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132856"/>
            <a:ext cx="1656184" cy="3120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user\Desktop\Atteli\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738840"/>
            <a:ext cx="1931405" cy="1683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Atteli\1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2276872"/>
            <a:ext cx="1368152" cy="298635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user\Desktop\Atteli\17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907704" y="908720"/>
            <a:ext cx="970098" cy="10321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94800"/>
            <a:ext cx="9144000" cy="7632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6282000"/>
            <a:ext cx="8229600" cy="576000"/>
          </a:xfrm>
        </p:spPr>
        <p:txBody>
          <a:bodyPr>
            <a:normAutofit/>
          </a:bodyPr>
          <a:lstStyle/>
          <a:p>
            <a:pPr marL="0" indent="0">
              <a:buNone/>
            </a:pPr>
            <a:r>
              <a:rPr lang="lv-LV" sz="1800" dirty="0"/>
              <a:t>Man ir daudz labu un jauku domu, ko stāstu saviem draugiem un viņiem tas ļoti patīk.</a:t>
            </a:r>
          </a:p>
          <a:p>
            <a:endParaRPr lang="lv-LV" sz="1800" dirty="0"/>
          </a:p>
        </p:txBody>
      </p:sp>
      <p:pic>
        <p:nvPicPr>
          <p:cNvPr id="5" name="Picture 4" descr="C:\Users\user\Desktop\Atteli\1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2132856"/>
            <a:ext cx="1656184" cy="31208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Atteli\1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276872"/>
            <a:ext cx="1368152" cy="29863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Users\user\Desktop\Atteli\1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836712"/>
            <a:ext cx="1736552" cy="1513987"/>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user\Desktop\Atteli\1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1052736"/>
            <a:ext cx="796384" cy="79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718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930424" y="0"/>
            <a:ext cx="7283152" cy="1324744"/>
          </a:xfrm>
        </p:spPr>
        <p:txBody>
          <a:bodyPr>
            <a:normAutofit fontScale="92500" lnSpcReduction="20000"/>
          </a:bodyPr>
          <a:lstStyle/>
          <a:p>
            <a:pPr marL="0" indent="0" algn="ctr">
              <a:buNone/>
            </a:pPr>
            <a:endParaRPr lang="lv-LV" b="1" dirty="0" smtClean="0">
              <a:solidFill>
                <a:srgbClr val="773D89"/>
              </a:solidFill>
              <a:effectLst/>
            </a:endParaRPr>
          </a:p>
          <a:p>
            <a:pPr marL="0" indent="0" algn="ctr">
              <a:buNone/>
            </a:pPr>
            <a:r>
              <a:rPr lang="lv-LV" b="1" dirty="0" smtClean="0">
                <a:solidFill>
                  <a:srgbClr val="773D89"/>
                </a:solidFill>
                <a:effectLst/>
              </a:rPr>
              <a:t>Nerunāt </a:t>
            </a:r>
            <a:r>
              <a:rPr lang="lv-LV" b="1" dirty="0" smtClean="0">
                <a:solidFill>
                  <a:srgbClr val="773D89"/>
                </a:solidFill>
                <a:effectLst/>
              </a:rPr>
              <a:t>rupjības un neapsaukāt otru neglītiem vārdiem</a:t>
            </a:r>
            <a:endParaRPr lang="lv-LV" dirty="0" smtClean="0">
              <a:solidFill>
                <a:srgbClr val="773D89"/>
              </a:solidFill>
              <a:effectLst/>
            </a:endParaRPr>
          </a:p>
          <a:p>
            <a:pPr marL="0" indent="0">
              <a:buNone/>
            </a:pPr>
            <a:endParaRPr lang="lv-LV" dirty="0" smtClean="0">
              <a:effectLst/>
            </a:endParaRPr>
          </a:p>
        </p:txBody>
      </p:sp>
      <p:sp>
        <p:nvSpPr>
          <p:cNvPr id="2" name="TextBox 1"/>
          <p:cNvSpPr txBox="1"/>
          <p:nvPr/>
        </p:nvSpPr>
        <p:spPr>
          <a:xfrm>
            <a:off x="467544" y="5634000"/>
            <a:ext cx="8208912" cy="923330"/>
          </a:xfrm>
          <a:prstGeom prst="rect">
            <a:avLst/>
          </a:prstGeom>
          <a:noFill/>
        </p:spPr>
        <p:txBody>
          <a:bodyPr wrap="square" rtlCol="0">
            <a:spAutoFit/>
          </a:bodyPr>
          <a:lstStyle/>
          <a:p>
            <a:r>
              <a:rPr lang="lv-LV" dirty="0"/>
              <a:t>Ar cilvēku, kurš runā nepieklājīgas, rupjas lietas un apsaukā citus, neviens negrib draudzēties. Rupjš cilvēks aizvaino otru un padara to ļoti bēdīgu. Arī man nepatīk, ja mani apsaukā neglītiem vārdiem, izsmej vai stāsta rupjības. </a:t>
            </a:r>
          </a:p>
        </p:txBody>
      </p:sp>
      <p:pic>
        <p:nvPicPr>
          <p:cNvPr id="11266" name="Picture 2" descr="C:\Users\user\Desktop\Atteli\17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132856"/>
            <a:ext cx="1728192" cy="285905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Atteli\17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1988840"/>
            <a:ext cx="1017417" cy="301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529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5634000"/>
            <a:ext cx="8229600" cy="1224000"/>
          </a:xfrm>
        </p:spPr>
        <p:txBody>
          <a:bodyPr>
            <a:normAutofit/>
          </a:bodyPr>
          <a:lstStyle/>
          <a:p>
            <a:pPr marL="0" indent="0">
              <a:buNone/>
            </a:pPr>
            <a:r>
              <a:rPr lang="lv-LV" sz="1800" dirty="0"/>
              <a:t>Es vēlos būt pieklājīgs un cenšos neapsaukāt citus un nerunāt rupjus vārdus. Ja es esmu pieklājīgs un laipns pret citiem, arī citi pret mani ir laipni un draudzīgi. Tad es iegūstu vairāk draugus. Tas ir ļoti patīkami.</a:t>
            </a:r>
          </a:p>
          <a:p>
            <a:endParaRPr lang="lv-LV" sz="1800" dirty="0"/>
          </a:p>
        </p:txBody>
      </p:sp>
      <p:pic>
        <p:nvPicPr>
          <p:cNvPr id="12290" name="Picture 2" descr="C:\Users\user\Desktop\Atteli\17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402566"/>
            <a:ext cx="1055968" cy="317775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user\Desktop\Atteli\17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1402566"/>
            <a:ext cx="1690844" cy="3178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01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49080"/>
            <a:ext cx="9144000" cy="270892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404664"/>
            <a:ext cx="8229600" cy="936104"/>
          </a:xfrm>
        </p:spPr>
        <p:txBody>
          <a:bodyPr>
            <a:normAutofit/>
          </a:bodyPr>
          <a:lstStyle/>
          <a:p>
            <a:pPr marL="0" indent="0" algn="ctr">
              <a:buNone/>
            </a:pPr>
            <a:r>
              <a:rPr lang="lv-LV" sz="4000" b="1" dirty="0" smtClean="0">
                <a:solidFill>
                  <a:srgbClr val="773D89"/>
                </a:solidFill>
                <a:effectLst/>
              </a:rPr>
              <a:t>IEVĒRO</a:t>
            </a:r>
            <a:r>
              <a:rPr lang="lv-LV" sz="4000" b="1" dirty="0" smtClean="0">
                <a:solidFill>
                  <a:srgbClr val="773D89"/>
                </a:solidFill>
                <a:effectLst/>
              </a:rPr>
              <a:t>:</a:t>
            </a:r>
            <a:endParaRPr lang="lv-LV" sz="4000" dirty="0" smtClean="0">
              <a:solidFill>
                <a:srgbClr val="773D89"/>
              </a:solidFill>
              <a:effectLst/>
            </a:endParaRPr>
          </a:p>
        </p:txBody>
      </p:sp>
      <p:sp>
        <p:nvSpPr>
          <p:cNvPr id="2" name="TextBox 1"/>
          <p:cNvSpPr txBox="1"/>
          <p:nvPr/>
        </p:nvSpPr>
        <p:spPr>
          <a:xfrm>
            <a:off x="431540" y="4268703"/>
            <a:ext cx="8280920" cy="2462213"/>
          </a:xfrm>
          <a:prstGeom prst="rect">
            <a:avLst/>
          </a:prstGeom>
          <a:noFill/>
        </p:spPr>
        <p:txBody>
          <a:bodyPr wrap="square" rtlCol="0">
            <a:spAutoFit/>
          </a:bodyPr>
          <a:lstStyle/>
          <a:p>
            <a:pPr>
              <a:buClr>
                <a:srgbClr val="773D89"/>
              </a:buClr>
            </a:pPr>
            <a:r>
              <a:rPr lang="lv-LV" sz="2600" dirty="0">
                <a:solidFill>
                  <a:schemeClr val="bg1"/>
                </a:solidFill>
              </a:rPr>
              <a:t>Kad runā cits cilvēks, es:</a:t>
            </a:r>
          </a:p>
          <a:p>
            <a:pPr marL="285750" lvl="0" indent="-285750">
              <a:buClr>
                <a:srgbClr val="773D89"/>
              </a:buClr>
              <a:buFont typeface="Arial" pitchFamily="34" charset="0"/>
              <a:buChar char="•"/>
            </a:pPr>
            <a:endParaRPr lang="lv-LV" dirty="0" smtClean="0"/>
          </a:p>
          <a:p>
            <a:pPr marL="285750" lvl="0" indent="-285750">
              <a:buClr>
                <a:srgbClr val="773D89"/>
              </a:buClr>
              <a:buFont typeface="Arial" pitchFamily="34" charset="0"/>
              <a:buChar char="•"/>
            </a:pPr>
            <a:r>
              <a:rPr lang="lv-LV" dirty="0" smtClean="0"/>
              <a:t>klusēju</a:t>
            </a:r>
            <a:r>
              <a:rPr lang="lv-LV" dirty="0"/>
              <a:t>;</a:t>
            </a:r>
          </a:p>
          <a:p>
            <a:pPr marL="285750" lvl="0" indent="-285750">
              <a:buClr>
                <a:srgbClr val="773D89"/>
              </a:buClr>
              <a:buFont typeface="Arial" pitchFamily="34" charset="0"/>
              <a:buChar char="•"/>
            </a:pPr>
            <a:r>
              <a:rPr lang="lv-LV" dirty="0"/>
              <a:t>uzmanīgi klausos;</a:t>
            </a:r>
          </a:p>
          <a:p>
            <a:pPr marL="285750" lvl="0" indent="-285750">
              <a:buClr>
                <a:srgbClr val="773D89"/>
              </a:buClr>
              <a:buFont typeface="Arial" pitchFamily="34" charset="0"/>
              <a:buChar char="•"/>
            </a:pPr>
            <a:r>
              <a:rPr lang="lv-LV" dirty="0"/>
              <a:t>cenšos saprast, ko otrs man grib izstāstīt;</a:t>
            </a:r>
          </a:p>
          <a:p>
            <a:pPr marL="285750" lvl="0" indent="-285750">
              <a:buClr>
                <a:srgbClr val="773D89"/>
              </a:buClr>
              <a:buFont typeface="Arial" pitchFamily="34" charset="0"/>
              <a:buChar char="•"/>
            </a:pPr>
            <a:r>
              <a:rPr lang="lv-LV" dirty="0"/>
              <a:t>skatos uz runātāju; </a:t>
            </a:r>
          </a:p>
          <a:p>
            <a:pPr marL="285750" lvl="0" indent="-285750">
              <a:buClr>
                <a:srgbClr val="773D89"/>
              </a:buClr>
              <a:buFont typeface="Arial" pitchFamily="34" charset="0"/>
              <a:buChar char="•"/>
            </a:pPr>
            <a:r>
              <a:rPr lang="lv-LV" dirty="0"/>
              <a:t>mierīgi sēžu, vai stāvu;</a:t>
            </a:r>
          </a:p>
          <a:p>
            <a:pPr marL="285750" lvl="0" indent="-285750">
              <a:buClr>
                <a:srgbClr val="773D89"/>
              </a:buClr>
              <a:buFont typeface="Arial" pitchFamily="34" charset="0"/>
              <a:buChar char="•"/>
            </a:pPr>
            <a:r>
              <a:rPr lang="lv-LV" dirty="0"/>
              <a:t>gaidu savu kārtu, kad varēšu izteikties. </a:t>
            </a:r>
          </a:p>
        </p:txBody>
      </p:sp>
      <p:pic>
        <p:nvPicPr>
          <p:cNvPr id="13315" name="Picture 3" descr="C:\Users\user\Desktop\Atteli\177.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103033" y="1412776"/>
            <a:ext cx="937934" cy="28871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user\Desktop\Atteli\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32040" y="1772816"/>
            <a:ext cx="1232793" cy="830012"/>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user\Desktop\Atteli\17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32240" y="1772816"/>
            <a:ext cx="1152128" cy="3239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10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81128"/>
            <a:ext cx="9144000" cy="2276872"/>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 name="TextBox 1"/>
          <p:cNvSpPr txBox="1"/>
          <p:nvPr/>
        </p:nvSpPr>
        <p:spPr>
          <a:xfrm>
            <a:off x="395536" y="4734342"/>
            <a:ext cx="8280920" cy="2185214"/>
          </a:xfrm>
          <a:prstGeom prst="rect">
            <a:avLst/>
          </a:prstGeom>
          <a:noFill/>
        </p:spPr>
        <p:txBody>
          <a:bodyPr wrap="square" rtlCol="0">
            <a:spAutoFit/>
          </a:bodyPr>
          <a:lstStyle/>
          <a:p>
            <a:pPr>
              <a:buClr>
                <a:srgbClr val="773D89"/>
              </a:buClr>
            </a:pPr>
            <a:r>
              <a:rPr lang="lv-LV" sz="2600" dirty="0">
                <a:solidFill>
                  <a:schemeClr val="bg1"/>
                </a:solidFill>
              </a:rPr>
              <a:t>Es varu sākt runāt, kad:</a:t>
            </a:r>
          </a:p>
          <a:p>
            <a:pPr marL="285750" lvl="0" indent="-285750">
              <a:buClr>
                <a:srgbClr val="773D89"/>
              </a:buClr>
              <a:buFont typeface="Arial" pitchFamily="34" charset="0"/>
              <a:buChar char="•"/>
            </a:pPr>
            <a:endParaRPr lang="lv-LV" dirty="0" smtClean="0"/>
          </a:p>
          <a:p>
            <a:pPr marL="285750" lvl="0" indent="-285750">
              <a:buClr>
                <a:srgbClr val="773D89"/>
              </a:buClr>
              <a:buFont typeface="Arial" pitchFamily="34" charset="0"/>
              <a:buChar char="•"/>
            </a:pPr>
            <a:r>
              <a:rPr lang="lv-LV" dirty="0" smtClean="0"/>
              <a:t>otrs </a:t>
            </a:r>
            <a:r>
              <a:rPr lang="lv-LV" dirty="0"/>
              <a:t>ir apklusis;</a:t>
            </a:r>
          </a:p>
          <a:p>
            <a:pPr marL="285750" lvl="0" indent="-285750">
              <a:buClr>
                <a:srgbClr val="773D89"/>
              </a:buClr>
              <a:buFont typeface="Arial" pitchFamily="34" charset="0"/>
              <a:buChar char="•"/>
            </a:pPr>
            <a:r>
              <a:rPr lang="lv-LV" dirty="0"/>
              <a:t>man uzdod jautājumu;</a:t>
            </a:r>
          </a:p>
          <a:p>
            <a:pPr marL="285750" lvl="0" indent="-285750">
              <a:buClr>
                <a:srgbClr val="773D89"/>
              </a:buClr>
              <a:buFont typeface="Arial" pitchFamily="34" charset="0"/>
              <a:buChar char="•"/>
            </a:pPr>
            <a:r>
              <a:rPr lang="lv-LV" dirty="0"/>
              <a:t>prasa manas domas;</a:t>
            </a:r>
          </a:p>
          <a:p>
            <a:pPr marL="285750" lvl="0" indent="-285750">
              <a:buClr>
                <a:srgbClr val="773D89"/>
              </a:buClr>
              <a:buFont typeface="Arial" pitchFamily="34" charset="0"/>
              <a:buChar char="•"/>
            </a:pPr>
            <a:r>
              <a:rPr lang="lv-LV" dirty="0"/>
              <a:t>uz mani skatās un klusē.</a:t>
            </a:r>
          </a:p>
          <a:p>
            <a:pPr marL="285750" indent="-285750">
              <a:buFont typeface="Arial" pitchFamily="34" charset="0"/>
              <a:buChar char="•"/>
            </a:pPr>
            <a:endParaRPr lang="lv-LV" dirty="0"/>
          </a:p>
        </p:txBody>
      </p:sp>
      <p:pic>
        <p:nvPicPr>
          <p:cNvPr id="14338" name="Picture 2" descr="C:\Users\user\Desktop\Atteli\179.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947200" y="836712"/>
            <a:ext cx="1480784" cy="3397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user\Desktop\Atteli\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988840"/>
            <a:ext cx="1483760" cy="998983"/>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user\Desktop\Atteli\17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300192" y="1700809"/>
            <a:ext cx="1329890"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98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5634000"/>
            <a:ext cx="8229600" cy="1224000"/>
          </a:xfrm>
        </p:spPr>
        <p:txBody>
          <a:bodyPr>
            <a:normAutofit/>
          </a:bodyPr>
          <a:lstStyle/>
          <a:p>
            <a:pPr marL="0" indent="0">
              <a:buNone/>
            </a:pPr>
            <a:r>
              <a:rPr lang="lv-LV" sz="1800" dirty="0" smtClean="0">
                <a:effectLst/>
              </a:rPr>
              <a:t>Skolā visiem patīk sarunāties. Arī man patīk sarunāties ar klasesbiedriem un skolotājiem. Sarunas ir ļoti laba lieta, taču jāievēro arī sarunāšanās noteikumi. Tie ir pavisam vienkārši.</a:t>
            </a:r>
          </a:p>
          <a:p>
            <a:endParaRPr lang="lv-LV" sz="1800" dirty="0"/>
          </a:p>
        </p:txBody>
      </p:sp>
      <p:pic>
        <p:nvPicPr>
          <p:cNvPr id="1027" name="Picture 3" descr="C:\Users\user\Desktop\Atteli\1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700808"/>
            <a:ext cx="1656184" cy="31208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Atteli\15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848" y="830408"/>
            <a:ext cx="1800200" cy="399174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esktop\Atteli\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556792"/>
            <a:ext cx="1276350" cy="2770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esktop\Atteli\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1556792"/>
            <a:ext cx="1616075" cy="269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46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75245"/>
            <a:ext cx="8229600" cy="4525963"/>
          </a:xfrm>
        </p:spPr>
        <p:txBody>
          <a:bodyPr/>
          <a:lstStyle/>
          <a:p>
            <a:pPr marL="0" indent="0" algn="ctr">
              <a:buNone/>
            </a:pPr>
            <a:r>
              <a:rPr lang="lv-LV" sz="4000" b="1" dirty="0">
                <a:solidFill>
                  <a:srgbClr val="7F3C8A"/>
                </a:solidFill>
              </a:rPr>
              <a:t>Sarunāšanās noteikumi</a:t>
            </a:r>
            <a:r>
              <a:rPr lang="lv-LV" sz="4000" b="1" dirty="0" smtClean="0">
                <a:solidFill>
                  <a:srgbClr val="7F3C8A"/>
                </a:solidFill>
              </a:rPr>
              <a:t>:</a:t>
            </a:r>
          </a:p>
          <a:p>
            <a:pPr marL="0" indent="0" algn="ctr">
              <a:buNone/>
            </a:pPr>
            <a:endParaRPr lang="lv-LV" dirty="0">
              <a:solidFill>
                <a:srgbClr val="7F3C8A"/>
              </a:solidFill>
            </a:endParaRPr>
          </a:p>
          <a:p>
            <a:pPr lvl="0">
              <a:lnSpc>
                <a:spcPct val="150000"/>
              </a:lnSpc>
              <a:buClr>
                <a:srgbClr val="773D89"/>
              </a:buClr>
            </a:pPr>
            <a:r>
              <a:rPr lang="lv-LV" sz="2000" dirty="0"/>
              <a:t>Runāt tad, kad otrs cilvēks nav aizņemts.</a:t>
            </a:r>
          </a:p>
          <a:p>
            <a:pPr lvl="0">
              <a:lnSpc>
                <a:spcPct val="150000"/>
              </a:lnSpc>
              <a:buClr>
                <a:srgbClr val="773D89"/>
              </a:buClr>
            </a:pPr>
            <a:r>
              <a:rPr lang="lv-LV" sz="2000" dirty="0"/>
              <a:t>Nepārtraukt otru cilvēku, kad viņš runā.</a:t>
            </a:r>
          </a:p>
          <a:p>
            <a:pPr lvl="0">
              <a:lnSpc>
                <a:spcPct val="150000"/>
              </a:lnSpc>
              <a:buClr>
                <a:srgbClr val="773D89"/>
              </a:buClr>
            </a:pPr>
            <a:r>
              <a:rPr lang="lv-LV" sz="2000" dirty="0"/>
              <a:t>Lai runātu stundas laikā, vispirms jāpaceļ roka.</a:t>
            </a:r>
          </a:p>
          <a:p>
            <a:pPr lvl="0">
              <a:lnSpc>
                <a:spcPct val="150000"/>
              </a:lnSpc>
              <a:buClr>
                <a:srgbClr val="773D89"/>
              </a:buClr>
            </a:pPr>
            <a:r>
              <a:rPr lang="lv-LV" sz="2000" dirty="0"/>
              <a:t>Neteikt visu, kas ienāk prātā.</a:t>
            </a:r>
          </a:p>
          <a:p>
            <a:pPr lvl="0">
              <a:lnSpc>
                <a:spcPct val="150000"/>
              </a:lnSpc>
              <a:buClr>
                <a:srgbClr val="773D89"/>
              </a:buClr>
            </a:pPr>
            <a:r>
              <a:rPr lang="lv-LV" sz="2000" dirty="0"/>
              <a:t>Nerunāt rupjības un neapsaukāt otru neglītiem vārdiem.</a:t>
            </a:r>
          </a:p>
          <a:p>
            <a:endParaRPr lang="lv-LV" sz="3600" dirty="0"/>
          </a:p>
        </p:txBody>
      </p:sp>
      <p:pic>
        <p:nvPicPr>
          <p:cNvPr id="3074" name="Picture 2" descr="C:\Users\user\Desktop\Atteli\16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876256" y="3429000"/>
            <a:ext cx="1670372"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722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094000"/>
            <a:ext cx="9144000" cy="176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0"/>
            <a:ext cx="8229600" cy="1036711"/>
          </a:xfrm>
        </p:spPr>
        <p:txBody>
          <a:bodyPr>
            <a:normAutofit fontScale="92500" lnSpcReduction="10000"/>
          </a:bodyPr>
          <a:lstStyle/>
          <a:p>
            <a:pPr marL="0" indent="0" algn="ctr">
              <a:buNone/>
            </a:pPr>
            <a:endParaRPr lang="lv-LV" b="1" dirty="0" smtClean="0">
              <a:solidFill>
                <a:srgbClr val="7F3C8A"/>
              </a:solidFill>
              <a:effectLst/>
            </a:endParaRPr>
          </a:p>
          <a:p>
            <a:pPr marL="0" indent="0" algn="ctr">
              <a:buNone/>
            </a:pPr>
            <a:r>
              <a:rPr lang="lv-LV" b="1" dirty="0" smtClean="0">
                <a:solidFill>
                  <a:srgbClr val="7F3C8A"/>
                </a:solidFill>
                <a:effectLst/>
              </a:rPr>
              <a:t>Runāt </a:t>
            </a:r>
            <a:r>
              <a:rPr lang="lv-LV" b="1" dirty="0" smtClean="0">
                <a:solidFill>
                  <a:srgbClr val="7F3C8A"/>
                </a:solidFill>
                <a:effectLst/>
              </a:rPr>
              <a:t>tad, kad otrs cilvēks nav aizņemts</a:t>
            </a:r>
            <a:endParaRPr lang="lv-LV" dirty="0" smtClean="0">
              <a:solidFill>
                <a:srgbClr val="7F3C8A"/>
              </a:solidFill>
              <a:effectLst/>
            </a:endParaRPr>
          </a:p>
          <a:p>
            <a:pPr marL="0" indent="0">
              <a:buNone/>
            </a:pPr>
            <a:endParaRPr lang="lv-LV" dirty="0" smtClean="0">
              <a:effectLst/>
            </a:endParaRPr>
          </a:p>
        </p:txBody>
      </p:sp>
      <p:sp>
        <p:nvSpPr>
          <p:cNvPr id="2" name="TextBox 1"/>
          <p:cNvSpPr txBox="1"/>
          <p:nvPr/>
        </p:nvSpPr>
        <p:spPr>
          <a:xfrm>
            <a:off x="467544" y="5274000"/>
            <a:ext cx="8208912" cy="1584000"/>
          </a:xfrm>
          <a:prstGeom prst="rect">
            <a:avLst/>
          </a:prstGeom>
          <a:noFill/>
        </p:spPr>
        <p:txBody>
          <a:bodyPr wrap="square" rtlCol="0">
            <a:spAutoFit/>
          </a:bodyPr>
          <a:lstStyle/>
          <a:p>
            <a:r>
              <a:rPr lang="lv-LV" dirty="0"/>
              <a:t>Ja kāds, kuru vēlos uzrunāt, ir aizņemts vai dara sarežģītu darbu, es viņu netraucēju ar runāšanu. Citādi cilvēks būs dusmīgs. Es pieklājīgi vaicāju: „Vai tu esi aizņemts? Kad mēs varēsim parunāties? Vai tagad vai vēlāk?”. Kad saņemu atbildi, es zinu, kad varēšu parunāties. </a:t>
            </a:r>
          </a:p>
        </p:txBody>
      </p:sp>
      <p:pic>
        <p:nvPicPr>
          <p:cNvPr id="5" name="Picture 3" descr="C:\Users\user\Desktop\Atteli\15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44824"/>
            <a:ext cx="1584176" cy="298520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Atteli\1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844824"/>
            <a:ext cx="2136775" cy="28432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Atteli\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411760" y="1196752"/>
            <a:ext cx="3384376" cy="2088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7864" y="1628800"/>
            <a:ext cx="2088232" cy="1200329"/>
          </a:xfrm>
          <a:prstGeom prst="rect">
            <a:avLst/>
          </a:prstGeom>
          <a:noFill/>
        </p:spPr>
        <p:txBody>
          <a:bodyPr wrap="square" rtlCol="0">
            <a:spAutoFit/>
          </a:bodyPr>
          <a:lstStyle/>
          <a:p>
            <a:pPr algn="ctr"/>
            <a:r>
              <a:rPr lang="lv-LV" dirty="0" smtClean="0"/>
              <a:t>Vai </a:t>
            </a:r>
            <a:r>
              <a:rPr lang="lv-LV" dirty="0"/>
              <a:t>tu esi aizņemts? Kad mēs varēsim parunāties? Vai tagad vai vēlāk?</a:t>
            </a:r>
          </a:p>
        </p:txBody>
      </p:sp>
    </p:spTree>
    <p:extLst>
      <p:ext uri="{BB962C8B-B14F-4D97-AF65-F5344CB8AC3E}">
        <p14:creationId xmlns:p14="http://schemas.microsoft.com/office/powerpoint/2010/main" val="3728406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0"/>
            <a:ext cx="8229600" cy="1036712"/>
          </a:xfrm>
        </p:spPr>
        <p:txBody>
          <a:bodyPr>
            <a:normAutofit fontScale="92500" lnSpcReduction="10000"/>
          </a:bodyPr>
          <a:lstStyle/>
          <a:p>
            <a:pPr marL="0" indent="0" algn="ctr">
              <a:buNone/>
            </a:pPr>
            <a:endParaRPr lang="lv-LV" b="1" dirty="0" smtClean="0">
              <a:solidFill>
                <a:srgbClr val="7F3C8A"/>
              </a:solidFill>
              <a:effectLst/>
            </a:endParaRPr>
          </a:p>
          <a:p>
            <a:pPr marL="0" indent="0" algn="ctr">
              <a:buNone/>
            </a:pPr>
            <a:r>
              <a:rPr lang="lv-LV" b="1" dirty="0" smtClean="0">
                <a:solidFill>
                  <a:srgbClr val="7F3C8A"/>
                </a:solidFill>
                <a:effectLst/>
              </a:rPr>
              <a:t>Nepārtraukt </a:t>
            </a:r>
            <a:r>
              <a:rPr lang="lv-LV" b="1" dirty="0" smtClean="0">
                <a:solidFill>
                  <a:srgbClr val="7F3C8A"/>
                </a:solidFill>
                <a:effectLst/>
              </a:rPr>
              <a:t>otru cilvēku, kad viņš runā</a:t>
            </a:r>
            <a:endParaRPr lang="lv-LV" dirty="0" smtClean="0">
              <a:solidFill>
                <a:srgbClr val="7F3C8A"/>
              </a:solidFill>
              <a:effectLst/>
            </a:endParaRPr>
          </a:p>
          <a:p>
            <a:pPr marL="0" indent="0">
              <a:buNone/>
            </a:pPr>
            <a:endParaRPr lang="lv-LV" dirty="0" smtClean="0">
              <a:effectLst/>
            </a:endParaRPr>
          </a:p>
        </p:txBody>
      </p:sp>
      <p:sp>
        <p:nvSpPr>
          <p:cNvPr id="2" name="TextBox 1"/>
          <p:cNvSpPr txBox="1"/>
          <p:nvPr/>
        </p:nvSpPr>
        <p:spPr>
          <a:xfrm>
            <a:off x="467544" y="5994000"/>
            <a:ext cx="8208912" cy="864000"/>
          </a:xfrm>
          <a:prstGeom prst="rect">
            <a:avLst/>
          </a:prstGeom>
          <a:noFill/>
        </p:spPr>
        <p:txBody>
          <a:bodyPr wrap="square" rtlCol="0">
            <a:spAutoFit/>
          </a:bodyPr>
          <a:lstStyle/>
          <a:p>
            <a:r>
              <a:rPr lang="lv-LV" dirty="0"/>
              <a:t>Nevienam nepatīk, ja viņu pārtrauc runas laikā. Tad cilvēks kļūst dusmīgs, bēdīgs, var apvainoties un negribēs turpināt sarunu. </a:t>
            </a:r>
          </a:p>
          <a:p>
            <a:endParaRPr lang="lv-LV" dirty="0"/>
          </a:p>
        </p:txBody>
      </p:sp>
      <p:pic>
        <p:nvPicPr>
          <p:cNvPr id="5123" name="Picture 3" descr="C:\Users\user\Desktop\Atteli\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9792" y="2233008"/>
            <a:ext cx="1380480" cy="29961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user\Desktop\Atteli\15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233008"/>
            <a:ext cx="1584176" cy="29852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Atteli\1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7384" y="2233008"/>
            <a:ext cx="1056258" cy="2983076"/>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903488" y="1296904"/>
            <a:ext cx="1251081" cy="1090736"/>
            <a:chOff x="2699792" y="1196752"/>
            <a:chExt cx="1251081" cy="1090736"/>
          </a:xfrm>
        </p:grpSpPr>
        <p:pic>
          <p:nvPicPr>
            <p:cNvPr id="5127" name="Picture 7" descr="C:\Users\user\Desktop\Atteli\1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699792" y="1196752"/>
              <a:ext cx="1251081" cy="10907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esktop\Atteli\1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3848" y="1340768"/>
              <a:ext cx="463217" cy="5819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5945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5994000"/>
            <a:ext cx="8229600" cy="864000"/>
          </a:xfrm>
        </p:spPr>
        <p:txBody>
          <a:bodyPr/>
          <a:lstStyle/>
          <a:p>
            <a:pPr marL="0" indent="0">
              <a:buNone/>
            </a:pPr>
            <a:r>
              <a:rPr lang="lv-LV" sz="1800" dirty="0"/>
              <a:t>Arī man nepatīk, ja mani pārtrauc, kad es kaut ko stāstu. Es noklausos visu, ko mans sarunu biedrs vēlas pateikt, un tikai tad sāku runāt.</a:t>
            </a:r>
          </a:p>
          <a:p>
            <a:endParaRPr lang="lv-LV" dirty="0"/>
          </a:p>
        </p:txBody>
      </p:sp>
      <p:pic>
        <p:nvPicPr>
          <p:cNvPr id="5" name="Picture 2" descr="C:\Users\user\Desktop\Atteli\28.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7412" y="1642650"/>
            <a:ext cx="1302760" cy="29940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user\Desktop\Atteli\16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1484784"/>
            <a:ext cx="1656333" cy="3141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385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0"/>
            <a:ext cx="8229600" cy="1196752"/>
          </a:xfrm>
        </p:spPr>
        <p:txBody>
          <a:bodyPr>
            <a:normAutofit/>
          </a:bodyPr>
          <a:lstStyle/>
          <a:p>
            <a:pPr marL="0" indent="0" algn="ctr">
              <a:buNone/>
            </a:pPr>
            <a:endParaRPr lang="lv-LV" b="1" dirty="0" smtClean="0">
              <a:solidFill>
                <a:srgbClr val="7F3C8A"/>
              </a:solidFill>
              <a:effectLst/>
            </a:endParaRPr>
          </a:p>
          <a:p>
            <a:pPr marL="0" indent="0" algn="ctr">
              <a:buNone/>
            </a:pPr>
            <a:r>
              <a:rPr lang="lv-LV" b="1" dirty="0" smtClean="0">
                <a:solidFill>
                  <a:srgbClr val="7F3C8A"/>
                </a:solidFill>
                <a:effectLst/>
              </a:rPr>
              <a:t>Lai </a:t>
            </a:r>
            <a:r>
              <a:rPr lang="lv-LV" b="1" dirty="0" smtClean="0">
                <a:solidFill>
                  <a:srgbClr val="7F3C8A"/>
                </a:solidFill>
                <a:effectLst/>
              </a:rPr>
              <a:t>runātu stundas laikā, vispirms jāpaceļ roka</a:t>
            </a:r>
            <a:endParaRPr lang="lv-LV" dirty="0" smtClean="0">
              <a:solidFill>
                <a:srgbClr val="7F3C8A"/>
              </a:solidFill>
              <a:effectLst/>
            </a:endParaRPr>
          </a:p>
          <a:p>
            <a:pPr marL="0" indent="0">
              <a:buNone/>
            </a:pPr>
            <a:endParaRPr lang="lv-LV" dirty="0" smtClean="0">
              <a:effectLst/>
            </a:endParaRPr>
          </a:p>
        </p:txBody>
      </p:sp>
      <p:sp>
        <p:nvSpPr>
          <p:cNvPr id="2" name="TextBox 1"/>
          <p:cNvSpPr txBox="1"/>
          <p:nvPr/>
        </p:nvSpPr>
        <p:spPr>
          <a:xfrm>
            <a:off x="467544" y="5634000"/>
            <a:ext cx="8208912" cy="1224000"/>
          </a:xfrm>
          <a:prstGeom prst="rect">
            <a:avLst/>
          </a:prstGeom>
          <a:noFill/>
        </p:spPr>
        <p:txBody>
          <a:bodyPr wrap="square" rtlCol="0">
            <a:spAutoFit/>
          </a:bodyPr>
          <a:lstStyle/>
          <a:p>
            <a:r>
              <a:rPr lang="lv-LV" dirty="0"/>
              <a:t>Stundu laikā bieži rodas jautājumi skolotājam par to, ko mēs mācāmies. Taču runāt bez atļaujas stundu laikā nedrīkst. Ir jāpaceļ roka un jāpagaida, kamēr skolotājs nosauks manu vārdu. </a:t>
            </a:r>
          </a:p>
        </p:txBody>
      </p:sp>
      <p:pic>
        <p:nvPicPr>
          <p:cNvPr id="6146" name="Picture 2" descr="C:\Users\user\Desktop\Atteli\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988840"/>
            <a:ext cx="2145283" cy="270542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esktop\Atteli\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098805"/>
            <a:ext cx="2232248" cy="256509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esktop\Atteli\1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988841"/>
            <a:ext cx="1968957" cy="271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63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54000"/>
            <a:ext cx="9144000" cy="14040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5634000"/>
            <a:ext cx="8229600" cy="1224000"/>
          </a:xfrm>
        </p:spPr>
        <p:txBody>
          <a:bodyPr/>
          <a:lstStyle/>
          <a:p>
            <a:pPr marL="0" indent="0">
              <a:buNone/>
            </a:pPr>
            <a:r>
              <a:rPr lang="lv-LV" sz="1800" dirty="0" smtClean="0"/>
              <a:t>Ja es vēlos uzdot jautājumu, zinu pareizo atbildi uz uzdevumu, vēlos aiziet uz tualeti vai kaut ko citu pateikt stundu laikā, es paceļu roku. Skolotājs to ievēro un nosauc manu vārdu. Tad es varu pateikt, ko vēlos. </a:t>
            </a:r>
          </a:p>
          <a:p>
            <a:endParaRPr lang="lv-LV" sz="1800" dirty="0" smtClean="0"/>
          </a:p>
          <a:p>
            <a:endParaRPr lang="en-US" dirty="0"/>
          </a:p>
        </p:txBody>
      </p:sp>
      <p:pic>
        <p:nvPicPr>
          <p:cNvPr id="5" name="Picture 2" descr="C:\Users\user\Desktop\Atteli\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00808"/>
            <a:ext cx="2145283" cy="27054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user\Desktop\Atteli\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810773"/>
            <a:ext cx="2232248" cy="25650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user\Desktop\Atteli\16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1700809"/>
            <a:ext cx="1968957" cy="27182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806800"/>
            <a:ext cx="9144000" cy="1051200"/>
          </a:xfrm>
          <a:prstGeom prst="rect">
            <a:avLst/>
          </a:prstGeom>
          <a:solidFill>
            <a:srgbClr val="BC81BD">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3" name="Content Placeholder 2"/>
          <p:cNvSpPr>
            <a:spLocks noGrp="1"/>
          </p:cNvSpPr>
          <p:nvPr>
            <p:ph idx="1"/>
          </p:nvPr>
        </p:nvSpPr>
        <p:spPr>
          <a:xfrm>
            <a:off x="457200" y="5994000"/>
            <a:ext cx="8229600" cy="864000"/>
          </a:xfrm>
        </p:spPr>
        <p:txBody>
          <a:bodyPr>
            <a:normAutofit/>
          </a:bodyPr>
          <a:lstStyle/>
          <a:p>
            <a:pPr marL="0" indent="0">
              <a:buNone/>
            </a:pPr>
            <a:r>
              <a:rPr lang="lv-LV" sz="1800" dirty="0" smtClean="0">
                <a:effectLst/>
              </a:rPr>
              <a:t>Cilvēki domā par visdažādākajām lietām. Mēs domājam nepārtraukti. Taču visu, ko mēs domājam, mēs nesakām skaļi. </a:t>
            </a:r>
            <a:endParaRPr lang="lv-LV" sz="1800" dirty="0"/>
          </a:p>
        </p:txBody>
      </p:sp>
      <p:sp>
        <p:nvSpPr>
          <p:cNvPr id="5" name="Content Placeholder 2"/>
          <p:cNvSpPr txBox="1">
            <a:spLocks/>
          </p:cNvSpPr>
          <p:nvPr/>
        </p:nvSpPr>
        <p:spPr>
          <a:xfrm>
            <a:off x="457200" y="0"/>
            <a:ext cx="8229600" cy="119675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lv-LV" b="1" dirty="0" smtClean="0">
              <a:solidFill>
                <a:srgbClr val="7F3C8A"/>
              </a:solidFill>
            </a:endParaRPr>
          </a:p>
          <a:p>
            <a:pPr marL="0" lvl="0" indent="0" algn="ctr">
              <a:lnSpc>
                <a:spcPct val="150000"/>
              </a:lnSpc>
              <a:buNone/>
            </a:pPr>
            <a:r>
              <a:rPr lang="lv-LV" b="1" dirty="0">
                <a:solidFill>
                  <a:srgbClr val="773D89"/>
                </a:solidFill>
              </a:rPr>
              <a:t>Neteikt visu, kas ienāk </a:t>
            </a:r>
            <a:r>
              <a:rPr lang="lv-LV" b="1" dirty="0" smtClean="0">
                <a:solidFill>
                  <a:srgbClr val="773D89"/>
                </a:solidFill>
              </a:rPr>
              <a:t>prātā</a:t>
            </a:r>
            <a:endParaRPr lang="lv-LV" b="1" dirty="0">
              <a:solidFill>
                <a:srgbClr val="773D89"/>
              </a:solidFill>
            </a:endParaRPr>
          </a:p>
          <a:p>
            <a:pPr marL="0" indent="0">
              <a:buNone/>
            </a:pPr>
            <a:endParaRPr lang="lv-LV" dirty="0" smtClean="0"/>
          </a:p>
        </p:txBody>
      </p:sp>
      <p:pic>
        <p:nvPicPr>
          <p:cNvPr id="7170" name="Picture 2" descr="C:\Users\user\Desktop\Atteli\1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5975" y="2780928"/>
            <a:ext cx="1216025" cy="2654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user\Desktop\Atteli\15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2479" y="2706092"/>
            <a:ext cx="871289" cy="273630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Atteli\6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778100"/>
            <a:ext cx="936104" cy="268812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Atteli\16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2710739"/>
            <a:ext cx="936104" cy="280649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476042" y="1844823"/>
            <a:ext cx="1158397" cy="1009931"/>
            <a:chOff x="476042" y="1700807"/>
            <a:chExt cx="1158397" cy="1009931"/>
          </a:xfrm>
        </p:grpSpPr>
        <p:pic>
          <p:nvPicPr>
            <p:cNvPr id="12" name="Picture 5" descr="C:\Users\user\Desktop\Atteli\1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042" y="1700807"/>
              <a:ext cx="1158397" cy="100993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user\Desktop\Atteli\16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403" y="1924000"/>
              <a:ext cx="630237" cy="4968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2189146" y="1626981"/>
            <a:ext cx="1446750" cy="1369971"/>
            <a:chOff x="2189146" y="1412776"/>
            <a:chExt cx="1446750" cy="1369971"/>
          </a:xfrm>
        </p:grpSpPr>
        <p:pic>
          <p:nvPicPr>
            <p:cNvPr id="7173" name="Picture 5" descr="C:\Users\user\Desktop\Atteli\1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9146" y="1412776"/>
              <a:ext cx="1446750" cy="1369971"/>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user\Desktop\Atteli\16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5776" y="1484784"/>
              <a:ext cx="648072" cy="99044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580112" y="1556792"/>
            <a:ext cx="1488773" cy="1297964"/>
            <a:chOff x="5580112" y="1482964"/>
            <a:chExt cx="1488773" cy="1297964"/>
          </a:xfrm>
        </p:grpSpPr>
        <p:pic>
          <p:nvPicPr>
            <p:cNvPr id="11" name="Picture 5" descr="C:\Users\user\Desktop\Atteli\1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5580112" y="1482964"/>
              <a:ext cx="1488773" cy="129796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user\Desktop\Atteli\165.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68144" y="1769780"/>
              <a:ext cx="465776" cy="57728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user\Desktop\Atteli\166.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200" y="1698988"/>
              <a:ext cx="504056" cy="4611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7380312" y="1774635"/>
            <a:ext cx="1224136" cy="1080120"/>
            <a:chOff x="7380312" y="1630619"/>
            <a:chExt cx="1224136" cy="1080120"/>
          </a:xfrm>
        </p:grpSpPr>
        <p:pic>
          <p:nvPicPr>
            <p:cNvPr id="13" name="Picture 5" descr="C:\Users\user\Desktop\Atteli\1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80312" y="1630619"/>
              <a:ext cx="122413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user\Desktop\Atteli\167.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8087220">
              <a:off x="7786905" y="1800011"/>
              <a:ext cx="506486" cy="5449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3578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595</Words>
  <Application>Microsoft Office PowerPoint</Application>
  <PresentationFormat>On-screen Show (4:3)</PresentationFormat>
  <Paragraphs>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Sarunāšanās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Sarunāšanās</dc:title>
  <dc:creator>user</dc:creator>
  <cp:lastModifiedBy>user</cp:lastModifiedBy>
  <cp:revision>102</cp:revision>
  <dcterms:created xsi:type="dcterms:W3CDTF">2016-03-22T10:43:40Z</dcterms:created>
  <dcterms:modified xsi:type="dcterms:W3CDTF">2016-03-30T12:17:08Z</dcterms:modified>
</cp:coreProperties>
</file>