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3" r:id="rId6"/>
    <p:sldId id="260" r:id="rId7"/>
    <p:sldId id="262" r:id="rId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208611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233659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2405883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366898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988579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3240456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320726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389160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2806407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979340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1F8B7C-412B-4EE1-95B2-55F3385E8CBD}" type="datetimeFigureOut">
              <a:rPr lang="lv-LV" smtClean="0"/>
              <a:pPr/>
              <a:t>30.03.2016.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831EBF6-4A92-46C7-8678-3BA0A08F0EA1}" type="slidenum">
              <a:rPr lang="lv-LV" smtClean="0"/>
              <a:pPr/>
              <a:t>‹#›</a:t>
            </a:fld>
            <a:endParaRPr lang="lv-LV"/>
          </a:p>
        </p:txBody>
      </p:sp>
    </p:spTree>
    <p:extLst>
      <p:ext uri="{BB962C8B-B14F-4D97-AF65-F5344CB8AC3E}">
        <p14:creationId xmlns:p14="http://schemas.microsoft.com/office/powerpoint/2010/main" val="467057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F8B7C-412B-4EE1-95B2-55F3385E8CBD}" type="datetimeFigureOut">
              <a:rPr lang="lv-LV" smtClean="0"/>
              <a:pPr/>
              <a:t>30.03.2016.</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1EBF6-4A92-46C7-8678-3BA0A08F0EA1}" type="slidenum">
              <a:rPr lang="lv-LV" smtClean="0"/>
              <a:pPr/>
              <a:t>‹#›</a:t>
            </a:fld>
            <a:endParaRPr lang="lv-LV"/>
          </a:p>
        </p:txBody>
      </p:sp>
    </p:spTree>
    <p:extLst>
      <p:ext uri="{BB962C8B-B14F-4D97-AF65-F5344CB8AC3E}">
        <p14:creationId xmlns:p14="http://schemas.microsoft.com/office/powerpoint/2010/main" val="2500338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p:cNvSpPr>
            <a:spLocks noGrp="1"/>
          </p:cNvSpPr>
          <p:nvPr>
            <p:ph type="ctrTitle"/>
          </p:nvPr>
        </p:nvSpPr>
        <p:spPr>
          <a:xfrm>
            <a:off x="1259632" y="2492896"/>
            <a:ext cx="7772400" cy="1470025"/>
          </a:xfrm>
        </p:spPr>
        <p:txBody>
          <a:bodyPr>
            <a:noAutofit/>
          </a:bodyPr>
          <a:lstStyle/>
          <a:p>
            <a:r>
              <a:rPr lang="lv-LV" sz="5400" b="1" dirty="0" smtClean="0">
                <a:solidFill>
                  <a:schemeClr val="bg1"/>
                </a:solidFill>
                <a:effectLst/>
              </a:rPr>
              <a:t>Pieskaršanās citiem</a:t>
            </a:r>
            <a:endParaRPr lang="lv-LV" sz="5400" dirty="0">
              <a:solidFill>
                <a:schemeClr val="bg1"/>
              </a:solidFill>
            </a:endParaRPr>
          </a:p>
        </p:txBody>
      </p:sp>
      <p:pic>
        <p:nvPicPr>
          <p:cNvPr id="1026" name="Picture 2" descr="C:\Users\user\Desktop\Atteli\14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060847"/>
            <a:ext cx="1224136" cy="3657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8358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54000"/>
            <a:ext cx="9144000" cy="1404000"/>
          </a:xfrm>
          <a:prstGeom prst="rect">
            <a:avLst/>
          </a:prstGeom>
          <a:solidFill>
            <a:srgbClr val="FF9933">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a:xfrm>
            <a:off x="457200" y="5634000"/>
            <a:ext cx="8229600" cy="1224000"/>
          </a:xfrm>
        </p:spPr>
        <p:txBody>
          <a:bodyPr>
            <a:normAutofit/>
          </a:bodyPr>
          <a:lstStyle/>
          <a:p>
            <a:pPr marL="0" indent="0">
              <a:buNone/>
            </a:pPr>
            <a:r>
              <a:rPr lang="lv-LV" sz="1800" dirty="0" smtClean="0">
                <a:effectLst/>
              </a:rPr>
              <a:t>Skolā bērni bieži pieskaras viens otram. Viņi dod viens otram roku, apskauj viens otru, sarunājoties, pieskaras viens otram. Tādi pieskārieni ir labi un draudzīgi. Tādi pieskārieni nedara sāpes un nav nepatīkami.</a:t>
            </a:r>
          </a:p>
          <a:p>
            <a:endParaRPr lang="lv-LV" sz="1800" dirty="0"/>
          </a:p>
        </p:txBody>
      </p:sp>
      <p:pic>
        <p:nvPicPr>
          <p:cNvPr id="2050" name="Picture 2" descr="C:\Users\user\Desktop\Atteli\15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1484784"/>
            <a:ext cx="2088232" cy="26187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user\Desktop\Atteli\149.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2780928"/>
            <a:ext cx="910823" cy="2721323"/>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2267744" y="1556792"/>
            <a:ext cx="2381994" cy="2514600"/>
            <a:chOff x="2483768" y="1268760"/>
            <a:chExt cx="2381994" cy="2514600"/>
          </a:xfrm>
        </p:grpSpPr>
        <p:pic>
          <p:nvPicPr>
            <p:cNvPr id="2051" name="Picture 3" descr="C:\Users\user\Desktop\Atteli\33.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79912" y="1268760"/>
              <a:ext cx="1085850" cy="24955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user\Desktop\Atteli\3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83768" y="1268760"/>
              <a:ext cx="1381125" cy="25146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45210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06800"/>
            <a:ext cx="9144000" cy="1051200"/>
          </a:xfrm>
          <a:prstGeom prst="rect">
            <a:avLst/>
          </a:prstGeom>
          <a:solidFill>
            <a:srgbClr val="FF9933">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a:xfrm>
            <a:off x="457200" y="5994000"/>
            <a:ext cx="8229600" cy="864000"/>
          </a:xfrm>
        </p:spPr>
        <p:txBody>
          <a:bodyPr>
            <a:normAutofit/>
          </a:bodyPr>
          <a:lstStyle/>
          <a:p>
            <a:pPr marL="0" indent="0">
              <a:buNone/>
            </a:pPr>
            <a:r>
              <a:rPr lang="lv-LV" sz="1800" dirty="0" smtClean="0">
                <a:effectLst/>
              </a:rPr>
              <a:t>Es dažkārt baidos apkampt savus draugus vai dot otram roku, kad pastaigājamies pa skolas gaiteni starpbrīdī. </a:t>
            </a:r>
            <a:endParaRPr lang="lv-LV" sz="1800" dirty="0"/>
          </a:p>
        </p:txBody>
      </p:sp>
      <p:pic>
        <p:nvPicPr>
          <p:cNvPr id="3074" name="Picture 2" descr="C:\Users\user\Desktop\Atteli\15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700808"/>
            <a:ext cx="1017000" cy="302433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user\Desktop\Atteli\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7704" y="1916832"/>
            <a:ext cx="1620961" cy="282065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user\Desktop\Atteli\6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436096" y="1844824"/>
            <a:ext cx="1728192" cy="2813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644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06800"/>
            <a:ext cx="9144000" cy="1051200"/>
          </a:xfrm>
          <a:prstGeom prst="rect">
            <a:avLst/>
          </a:prstGeom>
          <a:solidFill>
            <a:srgbClr val="FF9933">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a:xfrm>
            <a:off x="457200" y="5994000"/>
            <a:ext cx="8229600" cy="864000"/>
          </a:xfrm>
        </p:spPr>
        <p:txBody>
          <a:bodyPr>
            <a:normAutofit/>
          </a:bodyPr>
          <a:lstStyle/>
          <a:p>
            <a:pPr marL="0" indent="0">
              <a:buNone/>
            </a:pPr>
            <a:r>
              <a:rPr lang="lv-LV" sz="1800" dirty="0" smtClean="0">
                <a:effectLst/>
              </a:rPr>
              <a:t>Kad man dod roku, es nedodu pretī savu, pagriežos un eju prom. Tad mani draugi ir bēdīgi. Viņi domā, ka es esmu dusmīgs un negribu ar viņiem draudzēties. </a:t>
            </a:r>
          </a:p>
          <a:p>
            <a:endParaRPr lang="lv-LV" sz="1800" dirty="0"/>
          </a:p>
        </p:txBody>
      </p:sp>
      <p:pic>
        <p:nvPicPr>
          <p:cNvPr id="4098" name="Picture 2" descr="C:\Users\user\Desktop\Atteli\15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940151" y="1765276"/>
            <a:ext cx="1296144" cy="2842388"/>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user\Desktop\Atteli\15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571999" y="1480177"/>
            <a:ext cx="1137195" cy="280508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ser\Desktop\Atteli\15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763688" y="1628800"/>
            <a:ext cx="1296144" cy="2839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871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4800"/>
            <a:ext cx="9144000" cy="763200"/>
          </a:xfrm>
          <a:prstGeom prst="rect">
            <a:avLst/>
          </a:prstGeom>
          <a:solidFill>
            <a:srgbClr val="FF9933">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a:xfrm>
            <a:off x="457200" y="6282000"/>
            <a:ext cx="8229600" cy="576000"/>
          </a:xfrm>
        </p:spPr>
        <p:txBody>
          <a:bodyPr>
            <a:normAutofit/>
          </a:bodyPr>
          <a:lstStyle/>
          <a:p>
            <a:pPr marL="0" indent="0">
              <a:buNone/>
            </a:pPr>
            <a:r>
              <a:rPr lang="lv-LV" sz="1800" dirty="0" smtClean="0"/>
              <a:t>Es neesmu dusmīgs. Man tikai reizēm negribas apkampties un dot roku.</a:t>
            </a:r>
            <a:endParaRPr lang="en-US" sz="1800" dirty="0"/>
          </a:p>
        </p:txBody>
      </p:sp>
      <p:pic>
        <p:nvPicPr>
          <p:cNvPr id="5" name="Picture 2" descr="C:\Users\user\Desktop\Atteli\15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940151" y="1765276"/>
            <a:ext cx="1296144" cy="284238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user\Desktop\Atteli\15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571999" y="1480177"/>
            <a:ext cx="1137195" cy="280508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user\Desktop\Atteli\15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763688" y="1628800"/>
            <a:ext cx="1296144" cy="28395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54000"/>
            <a:ext cx="9144000" cy="1404000"/>
          </a:xfrm>
          <a:prstGeom prst="rect">
            <a:avLst/>
          </a:prstGeom>
          <a:solidFill>
            <a:srgbClr val="FF9933">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a:xfrm>
            <a:off x="457200" y="5634000"/>
            <a:ext cx="8229600" cy="1224000"/>
          </a:xfrm>
        </p:spPr>
        <p:txBody>
          <a:bodyPr>
            <a:normAutofit/>
          </a:bodyPr>
          <a:lstStyle/>
          <a:p>
            <a:pPr marL="0" indent="0">
              <a:buNone/>
            </a:pPr>
            <a:r>
              <a:rPr lang="lv-LV" sz="1800" dirty="0" smtClean="0">
                <a:effectLst/>
              </a:rPr>
              <a:t>Draudzēties ar citiem bērniem ir jauki un interesanti. Labāk būt draudzīgam. Es negribu apbēdināt savus draugus. Es arī vēlos būt draudzīgs. Kad man kāds dod roku, es sniedzu pretī savu roku un smaidu. </a:t>
            </a:r>
            <a:endParaRPr lang="lv-LV" sz="1800" dirty="0"/>
          </a:p>
        </p:txBody>
      </p:sp>
      <p:pic>
        <p:nvPicPr>
          <p:cNvPr id="5122" name="Picture 2" descr="C:\Users\user\Desktop\Atteli\15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36327" y="1412776"/>
            <a:ext cx="1758481" cy="313013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user\Desktop\Atteli\56.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0378" y="1052736"/>
            <a:ext cx="981862" cy="2693442"/>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user\Desktop\Atteli\156.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503" y="1556792"/>
            <a:ext cx="1455553" cy="2905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10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06800"/>
            <a:ext cx="9144000" cy="1051200"/>
          </a:xfrm>
          <a:prstGeom prst="rect">
            <a:avLst/>
          </a:prstGeom>
          <a:solidFill>
            <a:srgbClr val="FF9933">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a:xfrm>
            <a:off x="457200" y="5994000"/>
            <a:ext cx="8229600" cy="864000"/>
          </a:xfrm>
        </p:spPr>
        <p:txBody>
          <a:bodyPr>
            <a:normAutofit/>
          </a:bodyPr>
          <a:lstStyle/>
          <a:p>
            <a:pPr marL="0" indent="0">
              <a:buNone/>
            </a:pPr>
            <a:r>
              <a:rPr lang="lv-LV" sz="1800" dirty="0" smtClean="0">
                <a:effectLst/>
              </a:rPr>
              <a:t>Kad kāds mani grib apkampt, es arī smaidu un apkampju viņu. Tas ir patīkami. Draugi tā dara, un man ir labi draugi. Es arī esmu labs draugs.</a:t>
            </a:r>
          </a:p>
          <a:p>
            <a:endParaRPr lang="lv-LV" sz="1800" dirty="0"/>
          </a:p>
        </p:txBody>
      </p:sp>
      <p:pic>
        <p:nvPicPr>
          <p:cNvPr id="5" name="Picture 2" descr="C:\Users\user\Desktop\Atteli\15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36327" y="1412776"/>
            <a:ext cx="1758481" cy="313013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user\Desktop\Atteli\156.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503" y="1556792"/>
            <a:ext cx="1455553" cy="290581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user\Desktop\Atteli\56.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50378" y="1052736"/>
            <a:ext cx="981862" cy="2693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427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177</Words>
  <Application>Microsoft Office PowerPoint</Application>
  <PresentationFormat>On-screen Show (4:3)</PresentationFormat>
  <Paragraphs>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Pieskaršanās citiem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Pieskaršanās citiem</dc:title>
  <dc:creator>user</dc:creator>
  <cp:lastModifiedBy>user</cp:lastModifiedBy>
  <cp:revision>31</cp:revision>
  <dcterms:created xsi:type="dcterms:W3CDTF">2016-03-22T10:16:09Z</dcterms:created>
  <dcterms:modified xsi:type="dcterms:W3CDTF">2016-03-30T08:42:37Z</dcterms:modified>
</cp:coreProperties>
</file>