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2" r:id="rId5"/>
    <p:sldId id="258" r:id="rId6"/>
    <p:sldId id="266" r:id="rId7"/>
    <p:sldId id="263" r:id="rId8"/>
    <p:sldId id="260" r:id="rId9"/>
    <p:sldId id="267" r:id="rId10"/>
    <p:sldId id="261" r:id="rId11"/>
    <p:sldId id="259" r:id="rId12"/>
    <p:sldId id="264" r:id="rId13"/>
    <p:sldId id="268" r:id="rId1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300"/>
    <a:srgbClr val="A26C00"/>
    <a:srgbClr val="DEB874"/>
    <a:srgbClr val="D5A54F"/>
    <a:srgbClr val="FFB625"/>
    <a:srgbClr val="FFCC99"/>
    <a:srgbClr val="E69900"/>
    <a:srgbClr val="C88500"/>
    <a:srgbClr val="9966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56"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143219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110116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34709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78301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35636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270251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16661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96516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181025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274139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DD766-3F35-4A69-89BB-7D8DBB5253FF}" type="datetimeFigureOut">
              <a:rPr lang="lv-LV" smtClean="0"/>
              <a:pPr/>
              <a:t>06.04.2016.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6ED01B8-FE57-40C8-A687-FF3FFBC72A1B}" type="slidenum">
              <a:rPr lang="lv-LV" smtClean="0"/>
              <a:pPr/>
              <a:t>‹#›</a:t>
            </a:fld>
            <a:endParaRPr lang="lv-LV"/>
          </a:p>
        </p:txBody>
      </p:sp>
    </p:spTree>
    <p:extLst>
      <p:ext uri="{BB962C8B-B14F-4D97-AF65-F5344CB8AC3E}">
        <p14:creationId xmlns:p14="http://schemas.microsoft.com/office/powerpoint/2010/main" val="288748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DD766-3F35-4A69-89BB-7D8DBB5253FF}" type="datetimeFigureOut">
              <a:rPr lang="lv-LV" smtClean="0"/>
              <a:pPr/>
              <a:t>06.04.2016.</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D01B8-FE57-40C8-A687-FF3FFBC72A1B}" type="slidenum">
              <a:rPr lang="lv-LV" smtClean="0"/>
              <a:pPr/>
              <a:t>‹#›</a:t>
            </a:fld>
            <a:endParaRPr lang="lv-LV"/>
          </a:p>
        </p:txBody>
      </p:sp>
    </p:spTree>
    <p:extLst>
      <p:ext uri="{BB962C8B-B14F-4D97-AF65-F5344CB8AC3E}">
        <p14:creationId xmlns:p14="http://schemas.microsoft.com/office/powerpoint/2010/main" val="303495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AC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p:cNvSpPr>
            <a:spLocks noGrp="1"/>
          </p:cNvSpPr>
          <p:nvPr>
            <p:ph type="ctrTitle"/>
          </p:nvPr>
        </p:nvSpPr>
        <p:spPr>
          <a:xfrm>
            <a:off x="2843808" y="2276872"/>
            <a:ext cx="4246240" cy="1470025"/>
          </a:xfrm>
        </p:spPr>
        <p:txBody>
          <a:bodyPr>
            <a:normAutofit/>
          </a:bodyPr>
          <a:lstStyle/>
          <a:p>
            <a:r>
              <a:rPr lang="lv-LV" sz="5400" b="1" dirty="0" smtClean="0">
                <a:solidFill>
                  <a:schemeClr val="bg1"/>
                </a:solidFill>
                <a:effectLst/>
              </a:rPr>
              <a:t>Ēdnīca</a:t>
            </a:r>
            <a:endParaRPr lang="lv-LV" sz="1600" dirty="0">
              <a:solidFill>
                <a:schemeClr val="bg1"/>
              </a:solidFill>
            </a:endParaRPr>
          </a:p>
        </p:txBody>
      </p:sp>
      <p:pic>
        <p:nvPicPr>
          <p:cNvPr id="1026" name="Picture 2" descr="C:\Users\user\Desktop\Atteli\6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988840"/>
            <a:ext cx="190101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903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6800"/>
            <a:ext cx="9144000" cy="1051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994000"/>
            <a:ext cx="8229600" cy="864000"/>
          </a:xfrm>
        </p:spPr>
        <p:txBody>
          <a:bodyPr>
            <a:normAutofit/>
          </a:bodyPr>
          <a:lstStyle/>
          <a:p>
            <a:pPr marL="0" indent="0">
              <a:buNone/>
            </a:pPr>
            <a:r>
              <a:rPr lang="lv-LV" sz="1800" dirty="0" smtClean="0">
                <a:effectLst/>
              </a:rPr>
              <a:t>Ja es vēlos vēl vienu dzērienu, es mierīgi palūdzu skolotājai: „Vai es, lūdzu, varētu dabūt vēl vienu dzēriena glāzi?”</a:t>
            </a:r>
          </a:p>
          <a:p>
            <a:endParaRPr lang="lv-LV" sz="1800" dirty="0"/>
          </a:p>
        </p:txBody>
      </p:sp>
      <p:pic>
        <p:nvPicPr>
          <p:cNvPr id="5" name="Picture 3" descr="C:\Users\user\Desktop\Atteli\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1052736"/>
            <a:ext cx="2685569" cy="1808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Atteli\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484784"/>
            <a:ext cx="2748245" cy="3240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1680" y="1412777"/>
            <a:ext cx="1800200" cy="1200329"/>
          </a:xfrm>
          <a:prstGeom prst="rect">
            <a:avLst/>
          </a:prstGeom>
          <a:noFill/>
        </p:spPr>
        <p:txBody>
          <a:bodyPr wrap="square" rtlCol="0">
            <a:spAutoFit/>
          </a:bodyPr>
          <a:lstStyle/>
          <a:p>
            <a:pPr algn="ctr"/>
            <a:r>
              <a:rPr lang="lv-LV" dirty="0"/>
              <a:t>Vai es, lūdzu, varētu dabūt vēl vienu dzēriena </a:t>
            </a:r>
            <a:r>
              <a:rPr lang="lv-LV" dirty="0" smtClean="0"/>
              <a:t>glāzi?</a:t>
            </a:r>
            <a:endParaRPr lang="lv-LV" dirty="0"/>
          </a:p>
        </p:txBody>
      </p:sp>
    </p:spTree>
    <p:extLst>
      <p:ext uri="{BB962C8B-B14F-4D97-AF65-F5344CB8AC3E}">
        <p14:creationId xmlns:p14="http://schemas.microsoft.com/office/powerpoint/2010/main" val="1017856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634000"/>
            <a:ext cx="8229600" cy="1224000"/>
          </a:xfrm>
        </p:spPr>
        <p:txBody>
          <a:bodyPr>
            <a:normAutofit/>
          </a:bodyPr>
          <a:lstStyle/>
          <a:p>
            <a:pPr marL="0" indent="0">
              <a:buNone/>
            </a:pPr>
            <a:r>
              <a:rPr lang="lv-LV" sz="1800" dirty="0" smtClean="0">
                <a:effectLst/>
              </a:rPr>
              <a:t>Kad es beidzu ēst, noslauku muti salvetē, salieku galda piederumus (karotes, dakšu, nazi) uz šķīvja, blakus nolieku dzēriena glāzi. Ja esmu notraipījis galdu, es paņemu citu salveti un saslauku netīrumus. </a:t>
            </a:r>
            <a:endParaRPr lang="lv-LV" sz="1800" dirty="0"/>
          </a:p>
        </p:txBody>
      </p:sp>
      <p:pic>
        <p:nvPicPr>
          <p:cNvPr id="6" name="Picture 2" descr="C:\Users\user\Desktop\Atteli\8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484784"/>
            <a:ext cx="2748245"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94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4800"/>
            <a:ext cx="9144000" cy="763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6282000"/>
            <a:ext cx="8229600" cy="576000"/>
          </a:xfrm>
        </p:spPr>
        <p:txBody>
          <a:bodyPr>
            <a:normAutofit/>
          </a:bodyPr>
          <a:lstStyle/>
          <a:p>
            <a:pPr marL="0" indent="0">
              <a:buNone/>
            </a:pPr>
            <a:r>
              <a:rPr lang="lv-LV" sz="1800" dirty="0" smtClean="0">
                <a:effectLst/>
              </a:rPr>
              <a:t>Tad es pieceļos, pasaku „Paldies!” un dodos prom. Es atstāju savu vietu tīru un kārtīgu. </a:t>
            </a:r>
            <a:endParaRPr lang="lv-LV" sz="1800" dirty="0"/>
          </a:p>
        </p:txBody>
      </p:sp>
      <p:pic>
        <p:nvPicPr>
          <p:cNvPr id="5" name="Picture 3" descr="C:\Users\user\Desktop\Atteli\8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68760"/>
            <a:ext cx="3829597" cy="3574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Atteli\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580112" y="1268760"/>
            <a:ext cx="1780275" cy="1198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0152" y="1700808"/>
            <a:ext cx="1296144" cy="369332"/>
          </a:xfrm>
          <a:prstGeom prst="rect">
            <a:avLst/>
          </a:prstGeom>
          <a:noFill/>
        </p:spPr>
        <p:txBody>
          <a:bodyPr wrap="square" rtlCol="0">
            <a:spAutoFit/>
          </a:bodyPr>
          <a:lstStyle/>
          <a:p>
            <a:pPr algn="ctr"/>
            <a:r>
              <a:rPr lang="lv-LV" dirty="0" smtClean="0"/>
              <a:t>Paldies!</a:t>
            </a:r>
            <a:endParaRPr lang="lv-LV" dirty="0"/>
          </a:p>
        </p:txBody>
      </p:sp>
    </p:spTree>
    <p:extLst>
      <p:ext uri="{BB962C8B-B14F-4D97-AF65-F5344CB8AC3E}">
        <p14:creationId xmlns:p14="http://schemas.microsoft.com/office/powerpoint/2010/main" val="2496172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6800"/>
            <a:ext cx="9144000" cy="1051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994000"/>
            <a:ext cx="8229600" cy="864000"/>
          </a:xfrm>
        </p:spPr>
        <p:txBody>
          <a:bodyPr>
            <a:normAutofit/>
          </a:bodyPr>
          <a:lstStyle/>
          <a:p>
            <a:pPr marL="0" indent="0">
              <a:buNone/>
            </a:pPr>
            <a:r>
              <a:rPr lang="lv-LV" sz="1800" dirty="0" smtClean="0"/>
              <a:t>Ēdnīcas darbiniekiem būs patīkami un viegli novākt manus traukus. Tie būs kārtīgi salikti, un galds tīrs. </a:t>
            </a:r>
          </a:p>
          <a:p>
            <a:endParaRPr lang="en-US" sz="1800" dirty="0"/>
          </a:p>
        </p:txBody>
      </p:sp>
      <p:pic>
        <p:nvPicPr>
          <p:cNvPr id="5" name="Picture 2" descr="C:\Users\user\Desktop\Atteli\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2425" y="836712"/>
            <a:ext cx="3779151" cy="417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er\Desktop\Atteli\7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844824"/>
            <a:ext cx="1122363" cy="2444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Atteli\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988840"/>
            <a:ext cx="153035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Atteli\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916832"/>
            <a:ext cx="9144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esktop\Atteli\7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2348880"/>
            <a:ext cx="4643190"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806800"/>
            <a:ext cx="9144000" cy="1051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994000"/>
            <a:ext cx="8229600" cy="864000"/>
          </a:xfrm>
        </p:spPr>
        <p:txBody>
          <a:bodyPr>
            <a:normAutofit/>
          </a:bodyPr>
          <a:lstStyle/>
          <a:p>
            <a:pPr marL="0" indent="0">
              <a:buNone/>
            </a:pPr>
            <a:r>
              <a:rPr lang="lv-LV" sz="1800" dirty="0" smtClean="0">
                <a:effectLst/>
              </a:rPr>
              <a:t>Katru dienu skolā ir pusdienu starpbrīdis, kad bērni dodas uz ēdnīcu. Pusdienu starpbrīdis ir pietiekami garš, lai varētu kārtīgi paēst. </a:t>
            </a:r>
            <a:endParaRPr lang="lv-LV" sz="1800" dirty="0"/>
          </a:p>
        </p:txBody>
      </p:sp>
    </p:spTree>
    <p:extLst>
      <p:ext uri="{BB962C8B-B14F-4D97-AF65-F5344CB8AC3E}">
        <p14:creationId xmlns:p14="http://schemas.microsoft.com/office/powerpoint/2010/main" val="259817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user\Desktop\Atteli\7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501008"/>
            <a:ext cx="9144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user\Desktop\Atteli\7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196752"/>
            <a:ext cx="1844675" cy="25669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user\Desktop\Atteli\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780928"/>
            <a:ext cx="4618037" cy="9382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806800"/>
            <a:ext cx="9144000" cy="1051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994000"/>
            <a:ext cx="8229600" cy="864000"/>
          </a:xfrm>
        </p:spPr>
        <p:txBody>
          <a:bodyPr>
            <a:normAutofit/>
          </a:bodyPr>
          <a:lstStyle/>
          <a:p>
            <a:pPr marL="0" indent="0">
              <a:buNone/>
            </a:pPr>
            <a:r>
              <a:rPr lang="lv-LV" sz="1800" dirty="0" smtClean="0"/>
              <a:t>Ēdnīcā parasti valda liela kņada. Bērni grūstās, grib tikt cits citam priekšā vai grib būt pirmie pie galda.</a:t>
            </a:r>
            <a:endParaRPr lang="en-US" sz="1800" dirty="0"/>
          </a:p>
        </p:txBody>
      </p:sp>
      <p:pic>
        <p:nvPicPr>
          <p:cNvPr id="3077" name="Picture 5" descr="C:\Users\user\Desktop\Atteli\7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052736"/>
            <a:ext cx="881063" cy="268763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user\Desktop\Atteli\7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2027734"/>
            <a:ext cx="5449887" cy="226536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user\Desktop\Atteli\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784" y="3501008"/>
            <a:ext cx="53149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Atteli\7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9792" y="1556792"/>
            <a:ext cx="1828822" cy="30707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ser\Desktop\Atteli\7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5656" y="2348880"/>
            <a:ext cx="1604516" cy="25340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Atteli\7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7984" y="2060848"/>
            <a:ext cx="1008112" cy="2529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Atteli\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636912"/>
            <a:ext cx="4618038" cy="938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806800"/>
            <a:ext cx="9144000" cy="1051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994000"/>
            <a:ext cx="8229600" cy="864000"/>
          </a:xfrm>
        </p:spPr>
        <p:txBody>
          <a:bodyPr/>
          <a:lstStyle/>
          <a:p>
            <a:pPr marL="0" indent="0">
              <a:buNone/>
            </a:pPr>
            <a:r>
              <a:rPr lang="lv-LV" sz="1800" dirty="0" smtClean="0">
                <a:effectLst/>
              </a:rPr>
              <a:t>Ēdnīcā </a:t>
            </a:r>
            <a:r>
              <a:rPr lang="lv-LV" sz="1800" b="1" dirty="0" smtClean="0">
                <a:effectLst/>
              </a:rPr>
              <a:t>nav</a:t>
            </a:r>
            <a:r>
              <a:rPr lang="lv-LV" sz="1800" dirty="0" smtClean="0">
                <a:effectLst/>
              </a:rPr>
              <a:t> jāgrūstās un </a:t>
            </a:r>
            <a:r>
              <a:rPr lang="lv-LV" sz="1800" b="1" dirty="0" smtClean="0">
                <a:effectLst/>
              </a:rPr>
              <a:t>nav</a:t>
            </a:r>
            <a:r>
              <a:rPr lang="lv-LV" sz="1800" dirty="0" smtClean="0">
                <a:effectLst/>
              </a:rPr>
              <a:t> jāskrien, jo pusdienu pietiek visiem bērniem. Visi bērni dabū paēst siltu ēdienu.</a:t>
            </a:r>
          </a:p>
          <a:p>
            <a:endParaRPr lang="lv-LV" dirty="0"/>
          </a:p>
        </p:txBody>
      </p:sp>
      <p:pic>
        <p:nvPicPr>
          <p:cNvPr id="9" name="Picture 4" descr="C:\Users\user\Desktop\Atteli\7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857" y="980728"/>
            <a:ext cx="1008112" cy="25294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Atteli\8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4601" y="1052736"/>
            <a:ext cx="1722437" cy="2451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Atteli\7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2753" y="908720"/>
            <a:ext cx="881063" cy="26876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Atteli\7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6449" y="1955726"/>
            <a:ext cx="5449887" cy="2265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Atteli\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8457" y="3356992"/>
            <a:ext cx="53149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Atteli\6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2132856"/>
            <a:ext cx="150496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Atteli\8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6176" y="1844824"/>
            <a:ext cx="1243013" cy="261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1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6800"/>
            <a:ext cx="9144000" cy="1051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994000"/>
            <a:ext cx="8229600" cy="864000"/>
          </a:xfrm>
        </p:spPr>
        <p:txBody>
          <a:bodyPr>
            <a:normAutofit/>
          </a:bodyPr>
          <a:lstStyle/>
          <a:p>
            <a:pPr marL="0" indent="0">
              <a:buNone/>
            </a:pPr>
            <a:r>
              <a:rPr lang="lv-LV" sz="1800" dirty="0" smtClean="0">
                <a:effectLst/>
              </a:rPr>
              <a:t>Es uz ēdnīcu dodos mierīgi. Es zinu, ka dabūšu savu pusdienu porciju. Es atrodu brīvu vietu pie galda un apsēžos. </a:t>
            </a:r>
            <a:endParaRPr lang="lv-LV" sz="1800" dirty="0"/>
          </a:p>
        </p:txBody>
      </p:sp>
      <p:pic>
        <p:nvPicPr>
          <p:cNvPr id="6" name="Picture 3" descr="C:\Users\user\Desktop\Atteli\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3015" y="2852936"/>
            <a:ext cx="4618038" cy="938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Desktop\Atteli\7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196752"/>
            <a:ext cx="1008112" cy="2529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Atteli\8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1127" y="1268760"/>
            <a:ext cx="1722437" cy="2451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ser\Desktop\Atteli\7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9279" y="1124744"/>
            <a:ext cx="881063" cy="26876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esktop\Atteli\8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7031" y="1196752"/>
            <a:ext cx="893763" cy="28432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user\Desktop\Atteli\7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688" y="2171750"/>
            <a:ext cx="5449887" cy="2265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user\Desktop\Atteli\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5696" y="3573016"/>
            <a:ext cx="53149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user\Desktop\Atteli\8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3415" y="2060848"/>
            <a:ext cx="1243013" cy="261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71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6800"/>
            <a:ext cx="9144000" cy="1051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994000"/>
            <a:ext cx="8229600" cy="864000"/>
          </a:xfrm>
        </p:spPr>
        <p:txBody>
          <a:bodyPr>
            <a:normAutofit/>
          </a:bodyPr>
          <a:lstStyle/>
          <a:p>
            <a:pPr marL="0" indent="0">
              <a:buNone/>
            </a:pPr>
            <a:r>
              <a:rPr lang="lv-LV" sz="1800" dirty="0" smtClean="0"/>
              <a:t>Es mierīgi gaidu, kad man uzliks manu porciju. Kad ēdiens pasniegts, es ēdu lēnām. Ja ēd ātri vai lieliem kumosiem, var aizrīties un sākt klepot. </a:t>
            </a:r>
          </a:p>
          <a:p>
            <a:endParaRPr lang="en-US" sz="1800" dirty="0"/>
          </a:p>
        </p:txBody>
      </p:sp>
      <p:pic>
        <p:nvPicPr>
          <p:cNvPr id="3074" name="Picture 2" descr="C:\Users\user\Desktop\Atteli\8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484784"/>
            <a:ext cx="2731368" cy="3220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634000"/>
            <a:ext cx="7859216" cy="1224000"/>
          </a:xfrm>
        </p:spPr>
        <p:txBody>
          <a:bodyPr>
            <a:normAutofit/>
          </a:bodyPr>
          <a:lstStyle/>
          <a:p>
            <a:pPr marL="0" indent="0">
              <a:buNone/>
            </a:pPr>
            <a:r>
              <a:rPr lang="lv-LV" sz="1800" dirty="0" smtClean="0">
                <a:effectLst/>
              </a:rPr>
              <a:t>Runāt ar pilnu muti nav pieklājīgi. Citi nesaprot, ko otrs saka, kad mutē ir ēdiens. Es nekad nerunāju, kad man mutē ir ēdiens. Arī spēlēties ar ēdienu nedrīkst. Tā ir necieņas izrādīšana ēdienam. Es nekad nespēlējos ar ēdienu.</a:t>
            </a:r>
          </a:p>
          <a:p>
            <a:endParaRPr lang="lv-LV" sz="1800" dirty="0"/>
          </a:p>
        </p:txBody>
      </p:sp>
      <p:pic>
        <p:nvPicPr>
          <p:cNvPr id="5" name="Picture 2" descr="C:\Users\user\Desktop\Atteli\8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484784"/>
            <a:ext cx="2731368" cy="322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30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5634000"/>
            <a:ext cx="8229600" cy="1224000"/>
          </a:xfrm>
        </p:spPr>
        <p:txBody>
          <a:bodyPr>
            <a:normAutofit/>
          </a:bodyPr>
          <a:lstStyle/>
          <a:p>
            <a:pPr marL="0" indent="0">
              <a:buNone/>
            </a:pPr>
            <a:r>
              <a:rPr lang="lv-LV" sz="1800" dirty="0" smtClean="0">
                <a:effectLst/>
              </a:rPr>
              <a:t>Ja man negaršo kāda ēdiena sastāvdaļa, es ar dakšu vai karoti to pabīdu šķīvja malā. Ja man vispār negribas ēst vai negaršo nekas, kas atrodas uz šķīvja, es mierīgi saku: „Paldies, man šoreiz negribas ēst.”</a:t>
            </a:r>
            <a:endParaRPr lang="lv-LV" sz="1800" dirty="0"/>
          </a:p>
        </p:txBody>
      </p:sp>
      <p:pic>
        <p:nvPicPr>
          <p:cNvPr id="5" name="Picture 2" descr="C:\Users\user\Desktop\Atteli\8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498863"/>
            <a:ext cx="2736304" cy="322628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Atteli\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2528937" cy="1508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1700808"/>
            <a:ext cx="1728192" cy="923330"/>
          </a:xfrm>
          <a:prstGeom prst="rect">
            <a:avLst/>
          </a:prstGeom>
          <a:noFill/>
        </p:spPr>
        <p:txBody>
          <a:bodyPr wrap="square" rtlCol="0">
            <a:spAutoFit/>
          </a:bodyPr>
          <a:lstStyle/>
          <a:p>
            <a:pPr algn="ctr"/>
            <a:r>
              <a:rPr lang="lv-LV" dirty="0" smtClean="0"/>
              <a:t>Paldies, man </a:t>
            </a:r>
            <a:r>
              <a:rPr lang="lv-LV" dirty="0"/>
              <a:t>šoreiz negribas </a:t>
            </a:r>
            <a:r>
              <a:rPr lang="lv-LV" dirty="0" smtClean="0"/>
              <a:t>ēst</a:t>
            </a:r>
            <a:r>
              <a:rPr lang="lv-LV" dirty="0"/>
              <a:t>!</a:t>
            </a:r>
          </a:p>
        </p:txBody>
      </p:sp>
    </p:spTree>
    <p:extLst>
      <p:ext uri="{BB962C8B-B14F-4D97-AF65-F5344CB8AC3E}">
        <p14:creationId xmlns:p14="http://schemas.microsoft.com/office/powerpoint/2010/main" val="335166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4800"/>
            <a:ext cx="9144000" cy="763200"/>
          </a:xfrm>
          <a:prstGeom prst="rect">
            <a:avLst/>
          </a:prstGeom>
          <a:solidFill>
            <a:srgbClr val="DE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 name="Content Placeholder 2"/>
          <p:cNvSpPr>
            <a:spLocks noGrp="1"/>
          </p:cNvSpPr>
          <p:nvPr>
            <p:ph idx="1"/>
          </p:nvPr>
        </p:nvSpPr>
        <p:spPr>
          <a:xfrm>
            <a:off x="457200" y="6282000"/>
            <a:ext cx="8229600" cy="576000"/>
          </a:xfrm>
        </p:spPr>
        <p:txBody>
          <a:bodyPr>
            <a:normAutofit/>
          </a:bodyPr>
          <a:lstStyle/>
          <a:p>
            <a:pPr marL="0" indent="0">
              <a:buNone/>
            </a:pPr>
            <a:r>
              <a:rPr lang="lv-LV" sz="1800" dirty="0" smtClean="0"/>
              <a:t>Es nekliedzu skaļā balsī, ka man negaršo kāds ēdiens vai es to neēdu. Tas nav pieklājīgi. </a:t>
            </a:r>
          </a:p>
          <a:p>
            <a:pPr marL="0" indent="0">
              <a:buNone/>
            </a:pPr>
            <a:endParaRPr lang="en-US" sz="1800" dirty="0"/>
          </a:p>
        </p:txBody>
      </p:sp>
      <p:pic>
        <p:nvPicPr>
          <p:cNvPr id="5" name="Picture 2" descr="C:\Users\user\Desktop\Atteli\8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498863"/>
            <a:ext cx="2736304" cy="3226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Atteli\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2528937" cy="1508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63688" y="1700808"/>
            <a:ext cx="1872208" cy="923330"/>
          </a:xfrm>
          <a:prstGeom prst="rect">
            <a:avLst/>
          </a:prstGeom>
          <a:noFill/>
        </p:spPr>
        <p:txBody>
          <a:bodyPr wrap="square" rtlCol="0">
            <a:spAutoFit/>
          </a:bodyPr>
          <a:lstStyle/>
          <a:p>
            <a:pPr algn="ctr"/>
            <a:r>
              <a:rPr lang="lv-LV" dirty="0" smtClean="0"/>
              <a:t>Paldies, man </a:t>
            </a:r>
            <a:r>
              <a:rPr lang="lv-LV" dirty="0"/>
              <a:t>šoreiz negribas </a:t>
            </a:r>
            <a:r>
              <a:rPr lang="lv-LV" dirty="0" smtClean="0"/>
              <a:t>ēst</a:t>
            </a:r>
            <a:r>
              <a:rPr lang="lv-LV"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362</Words>
  <Application>Microsoft Office PowerPoint</Application>
  <PresentationFormat>On-screen Show (4:3)</PresentationFormat>
  <Paragraphs>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Ēdnīca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Ēdnīca (pieņemu, ka sākumskolā visās skolās ir līdzīgi)</dc:title>
  <dc:creator>user</dc:creator>
  <cp:lastModifiedBy>user</cp:lastModifiedBy>
  <cp:revision>60</cp:revision>
  <dcterms:created xsi:type="dcterms:W3CDTF">2016-03-22T08:46:51Z</dcterms:created>
  <dcterms:modified xsi:type="dcterms:W3CDTF">2016-04-06T08:02:50Z</dcterms:modified>
</cp:coreProperties>
</file>