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276" y="-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61950-BABC-4FFD-BEDD-334E0CEA8BA2}" type="datetimeFigureOut">
              <a:rPr lang="en-US" smtClean="0"/>
              <a:t>2/16/2016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A05F9-34DE-42DD-AB02-F800689C09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19253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61950-BABC-4FFD-BEDD-334E0CEA8BA2}" type="datetimeFigureOut">
              <a:rPr lang="en-US" smtClean="0"/>
              <a:t>2/16/2016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A05F9-34DE-42DD-AB02-F800689C09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0224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61950-BABC-4FFD-BEDD-334E0CEA8BA2}" type="datetimeFigureOut">
              <a:rPr lang="en-US" smtClean="0"/>
              <a:t>2/16/2016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A05F9-34DE-42DD-AB02-F800689C09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6260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61950-BABC-4FFD-BEDD-334E0CEA8BA2}" type="datetimeFigureOut">
              <a:rPr lang="en-US" smtClean="0"/>
              <a:t>2/16/2016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A05F9-34DE-42DD-AB02-F800689C09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5432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61950-BABC-4FFD-BEDD-334E0CEA8BA2}" type="datetimeFigureOut">
              <a:rPr lang="en-US" smtClean="0"/>
              <a:t>2/16/2016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A05F9-34DE-42DD-AB02-F800689C09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3090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61950-BABC-4FFD-BEDD-334E0CEA8BA2}" type="datetimeFigureOut">
              <a:rPr lang="en-US" smtClean="0"/>
              <a:t>2/16/2016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A05F9-34DE-42DD-AB02-F800689C09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0019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61950-BABC-4FFD-BEDD-334E0CEA8BA2}" type="datetimeFigureOut">
              <a:rPr lang="en-US" smtClean="0"/>
              <a:t>2/16/2016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A05F9-34DE-42DD-AB02-F800689C09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38560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61950-BABC-4FFD-BEDD-334E0CEA8BA2}" type="datetimeFigureOut">
              <a:rPr lang="en-US" smtClean="0"/>
              <a:t>2/16/2016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A05F9-34DE-42DD-AB02-F800689C09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45095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61950-BABC-4FFD-BEDD-334E0CEA8BA2}" type="datetimeFigureOut">
              <a:rPr lang="en-US" smtClean="0"/>
              <a:t>2/16/2016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A05F9-34DE-42DD-AB02-F800689C09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73951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61950-BABC-4FFD-BEDD-334E0CEA8BA2}" type="datetimeFigureOut">
              <a:rPr lang="en-US" smtClean="0"/>
              <a:t>2/16/2016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A05F9-34DE-42DD-AB02-F800689C09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8339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61950-BABC-4FFD-BEDD-334E0CEA8BA2}" type="datetimeFigureOut">
              <a:rPr lang="en-US" smtClean="0"/>
              <a:t>2/16/2016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A05F9-34DE-42DD-AB02-F800689C09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53438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D61950-BABC-4FFD-BEDD-334E0CEA8BA2}" type="datetimeFigureOut">
              <a:rPr lang="en-US" smtClean="0"/>
              <a:t>2/16/2016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4A05F9-34DE-42DD-AB02-F800689C09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216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914400"/>
            <a:ext cx="7772400" cy="1470025"/>
          </a:xfrm>
        </p:spPr>
        <p:txBody>
          <a:bodyPr/>
          <a:lstStyle/>
          <a:p>
            <a:r>
              <a:rPr lang="lv-LV" b="1" dirty="0"/>
              <a:t>Braukšana vilcienā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2133600"/>
            <a:ext cx="6400800" cy="1752600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81926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v-LV" sz="3200" b="1" dirty="0" smtClean="0"/>
              <a:t>Var lasīt grāmatu</a:t>
            </a:r>
            <a:endParaRPr lang="en-US" sz="3200" b="1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54300" y="1945481"/>
            <a:ext cx="3835400" cy="383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7556409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v-LV" sz="3200" b="1" dirty="0" smtClean="0"/>
              <a:t>Var skaitīt pieturas</a:t>
            </a:r>
            <a:endParaRPr lang="en-US" sz="32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24582337"/>
              </p:ext>
            </p:extLst>
          </p:nvPr>
        </p:nvGraphicFramePr>
        <p:xfrm>
          <a:off x="2819400" y="1447806"/>
          <a:ext cx="3276600" cy="464819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76600"/>
              </a:tblGrid>
              <a:tr h="92252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lv-LV" sz="1100" dirty="0">
                          <a:effectLst/>
                        </a:rPr>
                        <a:t>Zasulauks</a:t>
                      </a:r>
                      <a:endParaRPr lang="en-US" sz="11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lv-LV" sz="1100" dirty="0">
                          <a:effectLst/>
                        </a:rPr>
                        <a:t>Depo</a:t>
                      </a:r>
                      <a:endParaRPr lang="en-US" sz="11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lv-LV" sz="1100" dirty="0">
                          <a:effectLst/>
                        </a:rPr>
                        <a:t>Zolitūde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0" marR="114300" marT="30480" marB="30480" anchor="ctr"/>
                </a:tc>
              </a:tr>
              <a:tr h="28659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v-LV" sz="1100">
                          <a:effectLst/>
                        </a:rPr>
                        <a:t>Imanta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0" marR="114300" marT="30480" marB="30480" anchor="ctr"/>
                </a:tc>
              </a:tr>
              <a:tr h="28659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v-LV" sz="1100">
                          <a:effectLst/>
                        </a:rPr>
                        <a:t>Babīte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0" marR="114300" marT="30480" marB="30480" anchor="ctr"/>
                </a:tc>
              </a:tr>
              <a:tr h="28659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v-LV" sz="1100">
                          <a:effectLst/>
                        </a:rPr>
                        <a:t>Priedaine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0" marR="114300" marT="30480" marB="30480" anchor="ctr"/>
                </a:tc>
              </a:tr>
              <a:tr h="28659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v-LV" sz="1100">
                          <a:effectLst/>
                        </a:rPr>
                        <a:t>Lielupe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0" marR="114300" marT="30480" marB="30480" anchor="ctr"/>
                </a:tc>
              </a:tr>
              <a:tr h="28659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v-LV" sz="1100">
                          <a:effectLst/>
                        </a:rPr>
                        <a:t>Bulduri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0" marR="114300" marT="30480" marB="30480" anchor="ctr"/>
                </a:tc>
              </a:tr>
              <a:tr h="28659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v-LV" sz="1100">
                          <a:effectLst/>
                        </a:rPr>
                        <a:t>Dzintari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0" marR="114300" marT="30480" marB="30480" anchor="ctr"/>
                </a:tc>
              </a:tr>
              <a:tr h="28659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v-LV" sz="1100">
                          <a:effectLst/>
                        </a:rPr>
                        <a:t>Majori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0" marR="114300" marT="30480" marB="30480" anchor="ctr"/>
                </a:tc>
              </a:tr>
              <a:tr h="28659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v-LV" sz="1100">
                          <a:effectLst/>
                        </a:rPr>
                        <a:t>Dubulti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0" marR="114300" marT="30480" marB="30480" anchor="ctr"/>
                </a:tc>
              </a:tr>
              <a:tr h="28659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v-LV" sz="1100">
                          <a:effectLst/>
                        </a:rPr>
                        <a:t>Jaundubulti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0" marR="114300" marT="30480" marB="30480" anchor="ctr"/>
                </a:tc>
              </a:tr>
              <a:tr h="28659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v-LV" sz="1100">
                          <a:effectLst/>
                        </a:rPr>
                        <a:t>Pumpuri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0" marR="114300" marT="30480" marB="30480" anchor="ctr"/>
                </a:tc>
              </a:tr>
              <a:tr h="28659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v-LV" sz="1100">
                          <a:effectLst/>
                        </a:rPr>
                        <a:t>Melluži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0" marR="114300" marT="30480" marB="30480" anchor="ctr"/>
                </a:tc>
              </a:tr>
              <a:tr h="28659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v-LV" sz="1100">
                          <a:effectLst/>
                        </a:rPr>
                        <a:t>Asari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0" marR="114300" marT="30480" marB="30480" anchor="ctr"/>
                </a:tc>
              </a:tr>
              <a:tr h="28659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v-LV" sz="1100" dirty="0">
                          <a:effectLst/>
                        </a:rPr>
                        <a:t>Vaivari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0" marR="114300" marT="30480" marB="3048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217841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>
            <a:normAutofit/>
          </a:bodyPr>
          <a:lstStyle/>
          <a:p>
            <a:r>
              <a:rPr lang="lv-LV" sz="3200" b="1" dirty="0" smtClean="0"/>
              <a:t>Un tad jau mājas ir klāt!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2332037"/>
            <a:ext cx="8229600" cy="4525963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70770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66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lv-LV" b="1" dirty="0"/>
              <a:t>Lai tiktu no </a:t>
            </a:r>
            <a:r>
              <a:rPr lang="lv-LV" b="1" dirty="0" smtClean="0"/>
              <a:t>.... </a:t>
            </a:r>
            <a:r>
              <a:rPr lang="lv-LV" b="1" dirty="0"/>
              <a:t>uz </a:t>
            </a:r>
            <a:r>
              <a:rPr lang="lv-LV" b="1" dirty="0" smtClean="0"/>
              <a:t>..., </a:t>
            </a:r>
            <a:r>
              <a:rPr lang="lv-LV" b="1" dirty="0"/>
              <a:t>ir jābrauc ar vilcienu</a:t>
            </a:r>
            <a:endParaRPr lang="en-US" dirty="0"/>
          </a:p>
        </p:txBody>
      </p:sp>
      <p:pic>
        <p:nvPicPr>
          <p:cNvPr id="4" name="Content Placeholder 3" descr="http://www.carnet.lv/files/images/zinu_atteli/vilciens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62250" y="2507456"/>
            <a:ext cx="3619500" cy="271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2273941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143000"/>
          </a:xfrm>
        </p:spPr>
        <p:txBody>
          <a:bodyPr>
            <a:normAutofit/>
          </a:bodyPr>
          <a:lstStyle/>
          <a:p>
            <a:r>
              <a:rPr lang="lv-LV" sz="2800" b="1" dirty="0" smtClean="0"/>
              <a:t>Vilcienā jāsēž kārtīgi, jo ar to brauc arī citi cilvēki</a:t>
            </a:r>
            <a:r>
              <a:rPr lang="en-US" sz="2800" dirty="0"/>
              <a:t/>
            </a:r>
            <a:br>
              <a:rPr lang="en-US" sz="2800" dirty="0"/>
            </a:br>
            <a:endParaRPr lang="en-US" sz="2800" dirty="0"/>
          </a:p>
        </p:txBody>
      </p:sp>
      <p:pic>
        <p:nvPicPr>
          <p:cNvPr id="4" name="Content Placeholder 3" descr="http://free-pictograms.com/material/200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51000" y="1818481"/>
            <a:ext cx="5842000" cy="408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1797826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62000"/>
            <a:ext cx="8229600" cy="1143000"/>
          </a:xfrm>
        </p:spPr>
        <p:txBody>
          <a:bodyPr>
            <a:normAutofit/>
          </a:bodyPr>
          <a:lstStyle/>
          <a:p>
            <a:r>
              <a:rPr lang="lv-LV" sz="3200" b="1" dirty="0" smtClean="0"/>
              <a:t>Vilcienā jābūt klusam</a:t>
            </a:r>
            <a:endParaRPr lang="en-US" sz="3200" b="1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67000" y="1958181"/>
            <a:ext cx="38100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0574040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>
            <a:normAutofit/>
          </a:bodyPr>
          <a:lstStyle/>
          <a:p>
            <a:r>
              <a:rPr lang="lv-LV" sz="3200" b="1" dirty="0" smtClean="0"/>
              <a:t>Vilcienā var kaut ko darīt, lai nebūtu garlaicīgi.</a:t>
            </a:r>
            <a:br>
              <a:rPr lang="lv-LV" sz="3200" b="1" dirty="0" smtClean="0"/>
            </a:br>
            <a:r>
              <a:rPr lang="lv-LV" sz="3200" b="1" dirty="0" smtClean="0"/>
              <a:t>Var skatīties pa logu.</a:t>
            </a:r>
            <a:endParaRPr lang="en-US" sz="3200" b="1" dirty="0"/>
          </a:p>
        </p:txBody>
      </p:sp>
      <p:pic>
        <p:nvPicPr>
          <p:cNvPr id="4" name="Content Placeholder 3" descr="Young boy looking out of train window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2438400"/>
            <a:ext cx="5914103" cy="3687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3190278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>
            <a:normAutofit/>
          </a:bodyPr>
          <a:lstStyle/>
          <a:p>
            <a:r>
              <a:rPr lang="lv-LV" sz="3200" b="1" dirty="0" smtClean="0"/>
              <a:t>Var runāt par gadalaikiem</a:t>
            </a:r>
            <a:endParaRPr lang="en-US" sz="3200" b="1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67000" y="1958181"/>
            <a:ext cx="38100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1380673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>
            <a:normAutofit/>
          </a:bodyPr>
          <a:lstStyle/>
          <a:p>
            <a:r>
              <a:rPr lang="lv-LV" sz="3200" b="1" dirty="0" smtClean="0"/>
              <a:t>Var skatīties kalendāru</a:t>
            </a:r>
            <a:endParaRPr lang="en-US" sz="3200" b="1" dirty="0"/>
          </a:p>
        </p:txBody>
      </p:sp>
      <p:pic>
        <p:nvPicPr>
          <p:cNvPr id="4" name="Content Placeholder 3" descr="http://www.tilde.lv/sites/tilde.lv/files/jumis_downloads/2014_novembris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3600" y="2286000"/>
            <a:ext cx="5029200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7058525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914400"/>
            <a:ext cx="8229600" cy="1143000"/>
          </a:xfrm>
        </p:spPr>
        <p:txBody>
          <a:bodyPr>
            <a:normAutofit/>
          </a:bodyPr>
          <a:lstStyle/>
          <a:p>
            <a:r>
              <a:rPr lang="lv-LV" sz="3200" b="1" dirty="0" smtClean="0"/>
              <a:t>Var runāt par to, kāds ārā laiks</a:t>
            </a:r>
            <a:endParaRPr lang="en-US" sz="3200" b="1" dirty="0"/>
          </a:p>
        </p:txBody>
      </p:sp>
      <p:pic>
        <p:nvPicPr>
          <p:cNvPr id="4" name="Content Placeholder 3" descr="http://cuba.embassyhomepage.com/cuban-weather-forecast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24200" y="2286000"/>
            <a:ext cx="32004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196879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762000"/>
            <a:ext cx="8229600" cy="1143000"/>
          </a:xfrm>
        </p:spPr>
        <p:txBody>
          <a:bodyPr>
            <a:normAutofit/>
          </a:bodyPr>
          <a:lstStyle/>
          <a:p>
            <a:r>
              <a:rPr lang="lv-LV" sz="3200" b="1" dirty="0" smtClean="0"/>
              <a:t>Var runāt par skolas draugiem</a:t>
            </a:r>
            <a:endParaRPr lang="en-US" sz="3200" b="1" dirty="0"/>
          </a:p>
        </p:txBody>
      </p:sp>
      <p:pic>
        <p:nvPicPr>
          <p:cNvPr id="4" name="Content Placeholder 3" descr="F:\Documents and Settings\Dairis\My Documents\Krisins\piktogrammas\people\friends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95600" y="2209800"/>
            <a:ext cx="2771602" cy="27485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2314397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85</Words>
  <Application>Microsoft Office PowerPoint</Application>
  <PresentationFormat>On-screen Show (4:3)</PresentationFormat>
  <Paragraphs>28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Braukšana vilcienā</vt:lpstr>
      <vt:lpstr>Lai tiktu no .... uz ..., ir jābrauc ar vilcienu</vt:lpstr>
      <vt:lpstr>Vilcienā jāsēž kārtīgi, jo ar to brauc arī citi cilvēki </vt:lpstr>
      <vt:lpstr>Vilcienā jābūt klusam</vt:lpstr>
      <vt:lpstr>Vilcienā var kaut ko darīt, lai nebūtu garlaicīgi. Var skatīties pa logu.</vt:lpstr>
      <vt:lpstr>Var runāt par gadalaikiem</vt:lpstr>
      <vt:lpstr>Var skatīties kalendāru</vt:lpstr>
      <vt:lpstr>Var runāt par to, kāds ārā laiks</vt:lpstr>
      <vt:lpstr>Var runāt par skolas draugiem</vt:lpstr>
      <vt:lpstr>Var lasīt grāmatu</vt:lpstr>
      <vt:lpstr>Var skaitīt pieturas</vt:lpstr>
      <vt:lpstr>Un tad jau mājas ir klāt!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Braukšana vilcienā</dc:title>
  <dc:creator>dairis</dc:creator>
  <cp:lastModifiedBy>dairis</cp:lastModifiedBy>
  <cp:revision>2</cp:revision>
  <dcterms:created xsi:type="dcterms:W3CDTF">2016-02-16T13:38:10Z</dcterms:created>
  <dcterms:modified xsi:type="dcterms:W3CDTF">2016-02-16T13:48:29Z</dcterms:modified>
</cp:coreProperties>
</file>