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25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2149BE1-2DB4-4786-477D-A365C071BC2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7700" y="393700"/>
            <a:ext cx="2552700" cy="2120900"/>
          </a:xfrm>
          <a:custGeom>
            <a:avLst/>
            <a:gdLst>
              <a:gd name="connsiteX0" fmla="*/ 0 w 2552700"/>
              <a:gd name="connsiteY0" fmla="*/ 0 h 2120900"/>
              <a:gd name="connsiteX1" fmla="*/ 485013 w 2552700"/>
              <a:gd name="connsiteY1" fmla="*/ 0 h 2120900"/>
              <a:gd name="connsiteX2" fmla="*/ 944499 w 2552700"/>
              <a:gd name="connsiteY2" fmla="*/ 0 h 2120900"/>
              <a:gd name="connsiteX3" fmla="*/ 1378458 w 2552700"/>
              <a:gd name="connsiteY3" fmla="*/ 0 h 2120900"/>
              <a:gd name="connsiteX4" fmla="*/ 1812417 w 2552700"/>
              <a:gd name="connsiteY4" fmla="*/ 0 h 2120900"/>
              <a:gd name="connsiteX5" fmla="*/ 2552700 w 2552700"/>
              <a:gd name="connsiteY5" fmla="*/ 0 h 2120900"/>
              <a:gd name="connsiteX6" fmla="*/ 2552700 w 2552700"/>
              <a:gd name="connsiteY6" fmla="*/ 487807 h 2120900"/>
              <a:gd name="connsiteX7" fmla="*/ 2552700 w 2552700"/>
              <a:gd name="connsiteY7" fmla="*/ 1039241 h 2120900"/>
              <a:gd name="connsiteX8" fmla="*/ 2552700 w 2552700"/>
              <a:gd name="connsiteY8" fmla="*/ 1569466 h 2120900"/>
              <a:gd name="connsiteX9" fmla="*/ 2552700 w 2552700"/>
              <a:gd name="connsiteY9" fmla="*/ 2120900 h 2120900"/>
              <a:gd name="connsiteX10" fmla="*/ 2067687 w 2552700"/>
              <a:gd name="connsiteY10" fmla="*/ 2120900 h 2120900"/>
              <a:gd name="connsiteX11" fmla="*/ 1531620 w 2552700"/>
              <a:gd name="connsiteY11" fmla="*/ 2120900 h 2120900"/>
              <a:gd name="connsiteX12" fmla="*/ 1072134 w 2552700"/>
              <a:gd name="connsiteY12" fmla="*/ 2120900 h 2120900"/>
              <a:gd name="connsiteX13" fmla="*/ 587121 w 2552700"/>
              <a:gd name="connsiteY13" fmla="*/ 2120900 h 2120900"/>
              <a:gd name="connsiteX14" fmla="*/ 0 w 2552700"/>
              <a:gd name="connsiteY14" fmla="*/ 2120900 h 2120900"/>
              <a:gd name="connsiteX15" fmla="*/ 0 w 2552700"/>
              <a:gd name="connsiteY15" fmla="*/ 1569466 h 2120900"/>
              <a:gd name="connsiteX16" fmla="*/ 0 w 2552700"/>
              <a:gd name="connsiteY16" fmla="*/ 1039241 h 2120900"/>
              <a:gd name="connsiteX17" fmla="*/ 0 w 2552700"/>
              <a:gd name="connsiteY17" fmla="*/ 572643 h 2120900"/>
              <a:gd name="connsiteX18" fmla="*/ 0 w 2552700"/>
              <a:gd name="connsiteY18" fmla="*/ 0 h 212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52700" h="2120900" fill="none" extrusionOk="0">
                <a:moveTo>
                  <a:pt x="0" y="0"/>
                </a:moveTo>
                <a:cubicBezTo>
                  <a:pt x="111753" y="-49289"/>
                  <a:pt x="358134" y="968"/>
                  <a:pt x="485013" y="0"/>
                </a:cubicBezTo>
                <a:cubicBezTo>
                  <a:pt x="611892" y="-968"/>
                  <a:pt x="759479" y="10945"/>
                  <a:pt x="944499" y="0"/>
                </a:cubicBezTo>
                <a:cubicBezTo>
                  <a:pt x="1129519" y="-10945"/>
                  <a:pt x="1186337" y="45317"/>
                  <a:pt x="1378458" y="0"/>
                </a:cubicBezTo>
                <a:cubicBezTo>
                  <a:pt x="1570579" y="-45317"/>
                  <a:pt x="1653870" y="3858"/>
                  <a:pt x="1812417" y="0"/>
                </a:cubicBezTo>
                <a:cubicBezTo>
                  <a:pt x="1970964" y="-3858"/>
                  <a:pt x="2361791" y="38887"/>
                  <a:pt x="2552700" y="0"/>
                </a:cubicBezTo>
                <a:cubicBezTo>
                  <a:pt x="2579644" y="184660"/>
                  <a:pt x="2523363" y="246336"/>
                  <a:pt x="2552700" y="487807"/>
                </a:cubicBezTo>
                <a:cubicBezTo>
                  <a:pt x="2582037" y="729278"/>
                  <a:pt x="2550416" y="824292"/>
                  <a:pt x="2552700" y="1039241"/>
                </a:cubicBezTo>
                <a:cubicBezTo>
                  <a:pt x="2554984" y="1254190"/>
                  <a:pt x="2515083" y="1419724"/>
                  <a:pt x="2552700" y="1569466"/>
                </a:cubicBezTo>
                <a:cubicBezTo>
                  <a:pt x="2590317" y="1719208"/>
                  <a:pt x="2544503" y="1927409"/>
                  <a:pt x="2552700" y="2120900"/>
                </a:cubicBezTo>
                <a:cubicBezTo>
                  <a:pt x="2335880" y="2131832"/>
                  <a:pt x="2204300" y="2104901"/>
                  <a:pt x="2067687" y="2120900"/>
                </a:cubicBezTo>
                <a:cubicBezTo>
                  <a:pt x="1931074" y="2136899"/>
                  <a:pt x="1782301" y="2085156"/>
                  <a:pt x="1531620" y="2120900"/>
                </a:cubicBezTo>
                <a:cubicBezTo>
                  <a:pt x="1280939" y="2156644"/>
                  <a:pt x="1270850" y="2104631"/>
                  <a:pt x="1072134" y="2120900"/>
                </a:cubicBezTo>
                <a:cubicBezTo>
                  <a:pt x="873418" y="2137169"/>
                  <a:pt x="812301" y="2071665"/>
                  <a:pt x="587121" y="2120900"/>
                </a:cubicBezTo>
                <a:cubicBezTo>
                  <a:pt x="361941" y="2170135"/>
                  <a:pt x="267730" y="2051950"/>
                  <a:pt x="0" y="2120900"/>
                </a:cubicBezTo>
                <a:cubicBezTo>
                  <a:pt x="-18224" y="1992805"/>
                  <a:pt x="29737" y="1737657"/>
                  <a:pt x="0" y="1569466"/>
                </a:cubicBezTo>
                <a:cubicBezTo>
                  <a:pt x="-29737" y="1401275"/>
                  <a:pt x="28729" y="1243699"/>
                  <a:pt x="0" y="1039241"/>
                </a:cubicBezTo>
                <a:cubicBezTo>
                  <a:pt x="-28729" y="834784"/>
                  <a:pt x="10089" y="725174"/>
                  <a:pt x="0" y="572643"/>
                </a:cubicBezTo>
                <a:cubicBezTo>
                  <a:pt x="-10089" y="420112"/>
                  <a:pt x="39592" y="230601"/>
                  <a:pt x="0" y="0"/>
                </a:cubicBezTo>
                <a:close/>
              </a:path>
              <a:path w="2552700" h="2120900" stroke="0" extrusionOk="0">
                <a:moveTo>
                  <a:pt x="0" y="0"/>
                </a:moveTo>
                <a:cubicBezTo>
                  <a:pt x="244290" y="-2578"/>
                  <a:pt x="403854" y="12531"/>
                  <a:pt x="561594" y="0"/>
                </a:cubicBezTo>
                <a:cubicBezTo>
                  <a:pt x="719334" y="-12531"/>
                  <a:pt x="924500" y="34515"/>
                  <a:pt x="1046607" y="0"/>
                </a:cubicBezTo>
                <a:cubicBezTo>
                  <a:pt x="1168714" y="-34515"/>
                  <a:pt x="1274939" y="11104"/>
                  <a:pt x="1480566" y="0"/>
                </a:cubicBezTo>
                <a:cubicBezTo>
                  <a:pt x="1686193" y="-11104"/>
                  <a:pt x="1762913" y="23782"/>
                  <a:pt x="1965579" y="0"/>
                </a:cubicBezTo>
                <a:cubicBezTo>
                  <a:pt x="2168245" y="-23782"/>
                  <a:pt x="2375215" y="53891"/>
                  <a:pt x="2552700" y="0"/>
                </a:cubicBezTo>
                <a:cubicBezTo>
                  <a:pt x="2604588" y="238330"/>
                  <a:pt x="2535563" y="380357"/>
                  <a:pt x="2552700" y="487807"/>
                </a:cubicBezTo>
                <a:cubicBezTo>
                  <a:pt x="2569837" y="595257"/>
                  <a:pt x="2495154" y="884456"/>
                  <a:pt x="2552700" y="996823"/>
                </a:cubicBezTo>
                <a:cubicBezTo>
                  <a:pt x="2610246" y="1109190"/>
                  <a:pt x="2541761" y="1328154"/>
                  <a:pt x="2552700" y="1484630"/>
                </a:cubicBezTo>
                <a:cubicBezTo>
                  <a:pt x="2563639" y="1641106"/>
                  <a:pt x="2549823" y="1837232"/>
                  <a:pt x="2552700" y="2120900"/>
                </a:cubicBezTo>
                <a:cubicBezTo>
                  <a:pt x="2343521" y="2158740"/>
                  <a:pt x="2262453" y="2108116"/>
                  <a:pt x="2067687" y="2120900"/>
                </a:cubicBezTo>
                <a:cubicBezTo>
                  <a:pt x="1872921" y="2133684"/>
                  <a:pt x="1754360" y="2080790"/>
                  <a:pt x="1582674" y="2120900"/>
                </a:cubicBezTo>
                <a:cubicBezTo>
                  <a:pt x="1410988" y="2161010"/>
                  <a:pt x="1182565" y="2062625"/>
                  <a:pt x="1021080" y="2120900"/>
                </a:cubicBezTo>
                <a:cubicBezTo>
                  <a:pt x="859595" y="2179175"/>
                  <a:pt x="775479" y="2118544"/>
                  <a:pt x="561594" y="2120900"/>
                </a:cubicBezTo>
                <a:cubicBezTo>
                  <a:pt x="347709" y="2123256"/>
                  <a:pt x="153489" y="2108391"/>
                  <a:pt x="0" y="2120900"/>
                </a:cubicBezTo>
                <a:cubicBezTo>
                  <a:pt x="-51316" y="2026603"/>
                  <a:pt x="19113" y="1883153"/>
                  <a:pt x="0" y="1654302"/>
                </a:cubicBezTo>
                <a:cubicBezTo>
                  <a:pt x="-19113" y="1425451"/>
                  <a:pt x="41402" y="1378035"/>
                  <a:pt x="0" y="1145286"/>
                </a:cubicBezTo>
                <a:cubicBezTo>
                  <a:pt x="-41402" y="912537"/>
                  <a:pt x="6405" y="760281"/>
                  <a:pt x="0" y="593852"/>
                </a:cubicBezTo>
                <a:cubicBezTo>
                  <a:pt x="-6405" y="427423"/>
                  <a:pt x="63396" y="239502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38100">
            <a:extLst>
              <a:ext uri="{C807C97D-BFC1-408E-A445-0C87EB9F89A2}">
                <ask:lineSketchStyleProps xmlns:ask="http://schemas.microsoft.com/office/drawing/2018/sketchyshapes" sd="4100733447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/>
            </a:lvl1pPr>
          </a:lstStyle>
          <a:p>
            <a:r>
              <a:rPr lang="en-US" dirty="0"/>
              <a:t>Mana </a:t>
            </a:r>
            <a:r>
              <a:rPr lang="en-US" dirty="0" err="1"/>
              <a:t>bilde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8FE56F8-A018-92F0-069D-E1FBEA8692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0" y="393699"/>
            <a:ext cx="2933700" cy="1228724"/>
          </a:xfrm>
        </p:spPr>
        <p:txBody>
          <a:bodyPr anchor="ctr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0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MANS VĀRDS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65E9A91-D8FE-62B1-4840-637066A715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7700" y="3009900"/>
            <a:ext cx="2781300" cy="2565400"/>
          </a:xfrm>
          <a:custGeom>
            <a:avLst/>
            <a:gdLst>
              <a:gd name="connsiteX0" fmla="*/ 0 w 2781300"/>
              <a:gd name="connsiteY0" fmla="*/ 0 h 2565400"/>
              <a:gd name="connsiteX1" fmla="*/ 695325 w 2781300"/>
              <a:gd name="connsiteY1" fmla="*/ 0 h 2565400"/>
              <a:gd name="connsiteX2" fmla="*/ 1446276 w 2781300"/>
              <a:gd name="connsiteY2" fmla="*/ 0 h 2565400"/>
              <a:gd name="connsiteX3" fmla="*/ 2141601 w 2781300"/>
              <a:gd name="connsiteY3" fmla="*/ 0 h 2565400"/>
              <a:gd name="connsiteX4" fmla="*/ 2781300 w 2781300"/>
              <a:gd name="connsiteY4" fmla="*/ 0 h 2565400"/>
              <a:gd name="connsiteX5" fmla="*/ 2781300 w 2781300"/>
              <a:gd name="connsiteY5" fmla="*/ 667004 h 2565400"/>
              <a:gd name="connsiteX6" fmla="*/ 2781300 w 2781300"/>
              <a:gd name="connsiteY6" fmla="*/ 1257046 h 2565400"/>
              <a:gd name="connsiteX7" fmla="*/ 2781300 w 2781300"/>
              <a:gd name="connsiteY7" fmla="*/ 1872742 h 2565400"/>
              <a:gd name="connsiteX8" fmla="*/ 2781300 w 2781300"/>
              <a:gd name="connsiteY8" fmla="*/ 2565400 h 2565400"/>
              <a:gd name="connsiteX9" fmla="*/ 2113788 w 2781300"/>
              <a:gd name="connsiteY9" fmla="*/ 2565400 h 2565400"/>
              <a:gd name="connsiteX10" fmla="*/ 1418463 w 2781300"/>
              <a:gd name="connsiteY10" fmla="*/ 2565400 h 2565400"/>
              <a:gd name="connsiteX11" fmla="*/ 806577 w 2781300"/>
              <a:gd name="connsiteY11" fmla="*/ 2565400 h 2565400"/>
              <a:gd name="connsiteX12" fmla="*/ 0 w 2781300"/>
              <a:gd name="connsiteY12" fmla="*/ 2565400 h 2565400"/>
              <a:gd name="connsiteX13" fmla="*/ 0 w 2781300"/>
              <a:gd name="connsiteY13" fmla="*/ 1949704 h 2565400"/>
              <a:gd name="connsiteX14" fmla="*/ 0 w 2781300"/>
              <a:gd name="connsiteY14" fmla="*/ 1334008 h 2565400"/>
              <a:gd name="connsiteX15" fmla="*/ 0 w 2781300"/>
              <a:gd name="connsiteY15" fmla="*/ 667004 h 2565400"/>
              <a:gd name="connsiteX16" fmla="*/ 0 w 2781300"/>
              <a:gd name="connsiteY16" fmla="*/ 0 h 256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81300" h="2565400" fill="none" extrusionOk="0">
                <a:moveTo>
                  <a:pt x="0" y="0"/>
                </a:moveTo>
                <a:cubicBezTo>
                  <a:pt x="313341" y="29502"/>
                  <a:pt x="485161" y="22285"/>
                  <a:pt x="695325" y="0"/>
                </a:cubicBezTo>
                <a:cubicBezTo>
                  <a:pt x="905490" y="-22285"/>
                  <a:pt x="1126419" y="817"/>
                  <a:pt x="1446276" y="0"/>
                </a:cubicBezTo>
                <a:cubicBezTo>
                  <a:pt x="1766133" y="-817"/>
                  <a:pt x="1922691" y="-15334"/>
                  <a:pt x="2141601" y="0"/>
                </a:cubicBezTo>
                <a:cubicBezTo>
                  <a:pt x="2360512" y="15334"/>
                  <a:pt x="2465613" y="-6199"/>
                  <a:pt x="2781300" y="0"/>
                </a:cubicBezTo>
                <a:cubicBezTo>
                  <a:pt x="2795552" y="288525"/>
                  <a:pt x="2756760" y="398185"/>
                  <a:pt x="2781300" y="667004"/>
                </a:cubicBezTo>
                <a:cubicBezTo>
                  <a:pt x="2805840" y="935823"/>
                  <a:pt x="2753763" y="1015652"/>
                  <a:pt x="2781300" y="1257046"/>
                </a:cubicBezTo>
                <a:cubicBezTo>
                  <a:pt x="2808837" y="1498440"/>
                  <a:pt x="2804240" y="1692877"/>
                  <a:pt x="2781300" y="1872742"/>
                </a:cubicBezTo>
                <a:cubicBezTo>
                  <a:pt x="2758360" y="2052607"/>
                  <a:pt x="2791032" y="2281393"/>
                  <a:pt x="2781300" y="2565400"/>
                </a:cubicBezTo>
                <a:cubicBezTo>
                  <a:pt x="2500410" y="2563680"/>
                  <a:pt x="2435010" y="2568005"/>
                  <a:pt x="2113788" y="2565400"/>
                </a:cubicBezTo>
                <a:cubicBezTo>
                  <a:pt x="1792566" y="2562795"/>
                  <a:pt x="1620686" y="2597746"/>
                  <a:pt x="1418463" y="2565400"/>
                </a:cubicBezTo>
                <a:cubicBezTo>
                  <a:pt x="1216240" y="2533054"/>
                  <a:pt x="1069164" y="2567605"/>
                  <a:pt x="806577" y="2565400"/>
                </a:cubicBezTo>
                <a:cubicBezTo>
                  <a:pt x="543990" y="2563195"/>
                  <a:pt x="253829" y="2556604"/>
                  <a:pt x="0" y="2565400"/>
                </a:cubicBezTo>
                <a:cubicBezTo>
                  <a:pt x="-29403" y="2272372"/>
                  <a:pt x="-888" y="2151321"/>
                  <a:pt x="0" y="1949704"/>
                </a:cubicBezTo>
                <a:cubicBezTo>
                  <a:pt x="888" y="1748087"/>
                  <a:pt x="104" y="1633795"/>
                  <a:pt x="0" y="1334008"/>
                </a:cubicBezTo>
                <a:cubicBezTo>
                  <a:pt x="-104" y="1034221"/>
                  <a:pt x="6795" y="968887"/>
                  <a:pt x="0" y="667004"/>
                </a:cubicBezTo>
                <a:cubicBezTo>
                  <a:pt x="-6795" y="365121"/>
                  <a:pt x="-16317" y="182092"/>
                  <a:pt x="0" y="0"/>
                </a:cubicBezTo>
                <a:close/>
              </a:path>
              <a:path w="2781300" h="2565400" stroke="0" extrusionOk="0">
                <a:moveTo>
                  <a:pt x="0" y="0"/>
                </a:moveTo>
                <a:cubicBezTo>
                  <a:pt x="146513" y="-817"/>
                  <a:pt x="439852" y="-2213"/>
                  <a:pt x="639699" y="0"/>
                </a:cubicBezTo>
                <a:cubicBezTo>
                  <a:pt x="839546" y="2213"/>
                  <a:pt x="988261" y="-3634"/>
                  <a:pt x="1307211" y="0"/>
                </a:cubicBezTo>
                <a:cubicBezTo>
                  <a:pt x="1626161" y="3634"/>
                  <a:pt x="1753574" y="11437"/>
                  <a:pt x="1946910" y="0"/>
                </a:cubicBezTo>
                <a:cubicBezTo>
                  <a:pt x="2140246" y="-11437"/>
                  <a:pt x="2606343" y="40171"/>
                  <a:pt x="2781300" y="0"/>
                </a:cubicBezTo>
                <a:cubicBezTo>
                  <a:pt x="2773747" y="271009"/>
                  <a:pt x="2787119" y="405777"/>
                  <a:pt x="2781300" y="692658"/>
                </a:cubicBezTo>
                <a:cubicBezTo>
                  <a:pt x="2775481" y="979539"/>
                  <a:pt x="2751143" y="1114726"/>
                  <a:pt x="2781300" y="1359662"/>
                </a:cubicBezTo>
                <a:cubicBezTo>
                  <a:pt x="2811457" y="1604598"/>
                  <a:pt x="2801176" y="1697711"/>
                  <a:pt x="2781300" y="1975358"/>
                </a:cubicBezTo>
                <a:cubicBezTo>
                  <a:pt x="2761424" y="2253005"/>
                  <a:pt x="2761539" y="2304949"/>
                  <a:pt x="2781300" y="2565400"/>
                </a:cubicBezTo>
                <a:cubicBezTo>
                  <a:pt x="2627402" y="2543049"/>
                  <a:pt x="2457468" y="2539250"/>
                  <a:pt x="2141601" y="2565400"/>
                </a:cubicBezTo>
                <a:cubicBezTo>
                  <a:pt x="1825734" y="2591550"/>
                  <a:pt x="1790407" y="2551140"/>
                  <a:pt x="1529715" y="2565400"/>
                </a:cubicBezTo>
                <a:cubicBezTo>
                  <a:pt x="1269023" y="2579660"/>
                  <a:pt x="980078" y="2569814"/>
                  <a:pt x="806577" y="2565400"/>
                </a:cubicBezTo>
                <a:cubicBezTo>
                  <a:pt x="633076" y="2560986"/>
                  <a:pt x="393123" y="2565856"/>
                  <a:pt x="0" y="2565400"/>
                </a:cubicBezTo>
                <a:cubicBezTo>
                  <a:pt x="4165" y="2424340"/>
                  <a:pt x="1934" y="2172562"/>
                  <a:pt x="0" y="1975358"/>
                </a:cubicBezTo>
                <a:cubicBezTo>
                  <a:pt x="-1934" y="1778154"/>
                  <a:pt x="15452" y="1603086"/>
                  <a:pt x="0" y="1359662"/>
                </a:cubicBezTo>
                <a:cubicBezTo>
                  <a:pt x="-15452" y="1116238"/>
                  <a:pt x="16870" y="963714"/>
                  <a:pt x="0" y="795274"/>
                </a:cubicBezTo>
                <a:cubicBezTo>
                  <a:pt x="-16870" y="626834"/>
                  <a:pt x="-19185" y="239680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9239311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1714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1pPr>
            <a:lvl2pPr marL="5143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2pPr>
            <a:lvl3pPr marL="8572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3pPr>
            <a:lvl4pPr marL="12001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4pPr>
            <a:lvl5pPr marL="15430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AADED17-97F8-CF2D-E466-1492BF0C4AF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0100" y="2672164"/>
            <a:ext cx="2273300" cy="421472"/>
          </a:xfrm>
          <a:custGeom>
            <a:avLst/>
            <a:gdLst>
              <a:gd name="connsiteX0" fmla="*/ 0 w 2273300"/>
              <a:gd name="connsiteY0" fmla="*/ 0 h 421472"/>
              <a:gd name="connsiteX1" fmla="*/ 568325 w 2273300"/>
              <a:gd name="connsiteY1" fmla="*/ 0 h 421472"/>
              <a:gd name="connsiteX2" fmla="*/ 1136650 w 2273300"/>
              <a:gd name="connsiteY2" fmla="*/ 0 h 421472"/>
              <a:gd name="connsiteX3" fmla="*/ 1636776 w 2273300"/>
              <a:gd name="connsiteY3" fmla="*/ 0 h 421472"/>
              <a:gd name="connsiteX4" fmla="*/ 2273300 w 2273300"/>
              <a:gd name="connsiteY4" fmla="*/ 0 h 421472"/>
              <a:gd name="connsiteX5" fmla="*/ 2273300 w 2273300"/>
              <a:gd name="connsiteY5" fmla="*/ 421472 h 421472"/>
              <a:gd name="connsiteX6" fmla="*/ 1750441 w 2273300"/>
              <a:gd name="connsiteY6" fmla="*/ 421472 h 421472"/>
              <a:gd name="connsiteX7" fmla="*/ 1204849 w 2273300"/>
              <a:gd name="connsiteY7" fmla="*/ 421472 h 421472"/>
              <a:gd name="connsiteX8" fmla="*/ 704723 w 2273300"/>
              <a:gd name="connsiteY8" fmla="*/ 421472 h 421472"/>
              <a:gd name="connsiteX9" fmla="*/ 0 w 2273300"/>
              <a:gd name="connsiteY9" fmla="*/ 421472 h 421472"/>
              <a:gd name="connsiteX10" fmla="*/ 0 w 2273300"/>
              <a:gd name="connsiteY10" fmla="*/ 0 h 4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73300" h="421472" fill="none" extrusionOk="0">
                <a:moveTo>
                  <a:pt x="0" y="0"/>
                </a:moveTo>
                <a:cubicBezTo>
                  <a:pt x="135878" y="-1191"/>
                  <a:pt x="366122" y="2820"/>
                  <a:pt x="568325" y="0"/>
                </a:cubicBezTo>
                <a:cubicBezTo>
                  <a:pt x="770529" y="-2820"/>
                  <a:pt x="970449" y="-1748"/>
                  <a:pt x="1136650" y="0"/>
                </a:cubicBezTo>
                <a:cubicBezTo>
                  <a:pt x="1302851" y="1748"/>
                  <a:pt x="1493850" y="-4181"/>
                  <a:pt x="1636776" y="0"/>
                </a:cubicBezTo>
                <a:cubicBezTo>
                  <a:pt x="1779702" y="4181"/>
                  <a:pt x="2015663" y="11442"/>
                  <a:pt x="2273300" y="0"/>
                </a:cubicBezTo>
                <a:cubicBezTo>
                  <a:pt x="2272841" y="84931"/>
                  <a:pt x="2283580" y="327507"/>
                  <a:pt x="2273300" y="421472"/>
                </a:cubicBezTo>
                <a:cubicBezTo>
                  <a:pt x="2045034" y="428344"/>
                  <a:pt x="1942035" y="407151"/>
                  <a:pt x="1750441" y="421472"/>
                </a:cubicBezTo>
                <a:cubicBezTo>
                  <a:pt x="1558847" y="435793"/>
                  <a:pt x="1387187" y="413754"/>
                  <a:pt x="1204849" y="421472"/>
                </a:cubicBezTo>
                <a:cubicBezTo>
                  <a:pt x="1022511" y="429190"/>
                  <a:pt x="826399" y="400360"/>
                  <a:pt x="704723" y="421472"/>
                </a:cubicBezTo>
                <a:cubicBezTo>
                  <a:pt x="583047" y="442584"/>
                  <a:pt x="185941" y="429933"/>
                  <a:pt x="0" y="421472"/>
                </a:cubicBezTo>
                <a:cubicBezTo>
                  <a:pt x="-10188" y="330942"/>
                  <a:pt x="-4799" y="166511"/>
                  <a:pt x="0" y="0"/>
                </a:cubicBezTo>
                <a:close/>
              </a:path>
              <a:path w="2273300" h="421472" stroke="0" extrusionOk="0">
                <a:moveTo>
                  <a:pt x="0" y="0"/>
                </a:moveTo>
                <a:cubicBezTo>
                  <a:pt x="270074" y="18174"/>
                  <a:pt x="326356" y="19900"/>
                  <a:pt x="568325" y="0"/>
                </a:cubicBezTo>
                <a:cubicBezTo>
                  <a:pt x="810294" y="-19900"/>
                  <a:pt x="1037427" y="-3615"/>
                  <a:pt x="1159383" y="0"/>
                </a:cubicBezTo>
                <a:cubicBezTo>
                  <a:pt x="1281339" y="3615"/>
                  <a:pt x="1459848" y="-11754"/>
                  <a:pt x="1727708" y="0"/>
                </a:cubicBezTo>
                <a:cubicBezTo>
                  <a:pt x="1995569" y="11754"/>
                  <a:pt x="2106927" y="-25986"/>
                  <a:pt x="2273300" y="0"/>
                </a:cubicBezTo>
                <a:cubicBezTo>
                  <a:pt x="2293566" y="162571"/>
                  <a:pt x="2272666" y="281100"/>
                  <a:pt x="2273300" y="421472"/>
                </a:cubicBezTo>
                <a:cubicBezTo>
                  <a:pt x="1990122" y="398588"/>
                  <a:pt x="1876333" y="412468"/>
                  <a:pt x="1659509" y="421472"/>
                </a:cubicBezTo>
                <a:cubicBezTo>
                  <a:pt x="1442685" y="430476"/>
                  <a:pt x="1345867" y="405274"/>
                  <a:pt x="1091184" y="421472"/>
                </a:cubicBezTo>
                <a:cubicBezTo>
                  <a:pt x="836501" y="437670"/>
                  <a:pt x="667587" y="395406"/>
                  <a:pt x="500126" y="421472"/>
                </a:cubicBezTo>
                <a:cubicBezTo>
                  <a:pt x="332665" y="447538"/>
                  <a:pt x="150120" y="401894"/>
                  <a:pt x="0" y="421472"/>
                </a:cubicBezTo>
                <a:cubicBezTo>
                  <a:pt x="-17376" y="233916"/>
                  <a:pt x="1430" y="210148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3462313822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0" indent="0" algn="ctr">
              <a:buNone/>
              <a:defRPr sz="1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MAN PADODAS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8DBDCA3-E4C3-909C-7BF3-C6A70001B8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7700" y="6070600"/>
            <a:ext cx="2781300" cy="3187700"/>
          </a:xfrm>
          <a:custGeom>
            <a:avLst/>
            <a:gdLst>
              <a:gd name="connsiteX0" fmla="*/ 0 w 2781300"/>
              <a:gd name="connsiteY0" fmla="*/ 0 h 3187700"/>
              <a:gd name="connsiteX1" fmla="*/ 695325 w 2781300"/>
              <a:gd name="connsiteY1" fmla="*/ 0 h 3187700"/>
              <a:gd name="connsiteX2" fmla="*/ 1307211 w 2781300"/>
              <a:gd name="connsiteY2" fmla="*/ 0 h 3187700"/>
              <a:gd name="connsiteX3" fmla="*/ 2030349 w 2781300"/>
              <a:gd name="connsiteY3" fmla="*/ 0 h 3187700"/>
              <a:gd name="connsiteX4" fmla="*/ 2781300 w 2781300"/>
              <a:gd name="connsiteY4" fmla="*/ 0 h 3187700"/>
              <a:gd name="connsiteX5" fmla="*/ 2781300 w 2781300"/>
              <a:gd name="connsiteY5" fmla="*/ 669417 h 3187700"/>
              <a:gd name="connsiteX6" fmla="*/ 2781300 w 2781300"/>
              <a:gd name="connsiteY6" fmla="*/ 1243203 h 3187700"/>
              <a:gd name="connsiteX7" fmla="*/ 2781300 w 2781300"/>
              <a:gd name="connsiteY7" fmla="*/ 1848866 h 3187700"/>
              <a:gd name="connsiteX8" fmla="*/ 2781300 w 2781300"/>
              <a:gd name="connsiteY8" fmla="*/ 2518283 h 3187700"/>
              <a:gd name="connsiteX9" fmla="*/ 2781300 w 2781300"/>
              <a:gd name="connsiteY9" fmla="*/ 3187700 h 3187700"/>
              <a:gd name="connsiteX10" fmla="*/ 2169414 w 2781300"/>
              <a:gd name="connsiteY10" fmla="*/ 3187700 h 3187700"/>
              <a:gd name="connsiteX11" fmla="*/ 1501902 w 2781300"/>
              <a:gd name="connsiteY11" fmla="*/ 3187700 h 3187700"/>
              <a:gd name="connsiteX12" fmla="*/ 778764 w 2781300"/>
              <a:gd name="connsiteY12" fmla="*/ 3187700 h 3187700"/>
              <a:gd name="connsiteX13" fmla="*/ 0 w 2781300"/>
              <a:gd name="connsiteY13" fmla="*/ 3187700 h 3187700"/>
              <a:gd name="connsiteX14" fmla="*/ 0 w 2781300"/>
              <a:gd name="connsiteY14" fmla="*/ 2518283 h 3187700"/>
              <a:gd name="connsiteX15" fmla="*/ 0 w 2781300"/>
              <a:gd name="connsiteY15" fmla="*/ 1944497 h 3187700"/>
              <a:gd name="connsiteX16" fmla="*/ 0 w 2781300"/>
              <a:gd name="connsiteY16" fmla="*/ 1306957 h 3187700"/>
              <a:gd name="connsiteX17" fmla="*/ 0 w 2781300"/>
              <a:gd name="connsiteY17" fmla="*/ 605663 h 3187700"/>
              <a:gd name="connsiteX18" fmla="*/ 0 w 2781300"/>
              <a:gd name="connsiteY18" fmla="*/ 0 h 318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81300" h="3187700" fill="none" extrusionOk="0">
                <a:moveTo>
                  <a:pt x="0" y="0"/>
                </a:moveTo>
                <a:cubicBezTo>
                  <a:pt x="150182" y="16750"/>
                  <a:pt x="476415" y="-15334"/>
                  <a:pt x="695325" y="0"/>
                </a:cubicBezTo>
                <a:cubicBezTo>
                  <a:pt x="914236" y="15334"/>
                  <a:pt x="1005043" y="-13153"/>
                  <a:pt x="1307211" y="0"/>
                </a:cubicBezTo>
                <a:cubicBezTo>
                  <a:pt x="1609379" y="13153"/>
                  <a:pt x="1841527" y="-10125"/>
                  <a:pt x="2030349" y="0"/>
                </a:cubicBezTo>
                <a:cubicBezTo>
                  <a:pt x="2219171" y="10125"/>
                  <a:pt x="2414203" y="25787"/>
                  <a:pt x="2781300" y="0"/>
                </a:cubicBezTo>
                <a:cubicBezTo>
                  <a:pt x="2781823" y="250784"/>
                  <a:pt x="2799915" y="428649"/>
                  <a:pt x="2781300" y="669417"/>
                </a:cubicBezTo>
                <a:cubicBezTo>
                  <a:pt x="2762685" y="910185"/>
                  <a:pt x="2794232" y="1086920"/>
                  <a:pt x="2781300" y="1243203"/>
                </a:cubicBezTo>
                <a:cubicBezTo>
                  <a:pt x="2768368" y="1399486"/>
                  <a:pt x="2759546" y="1643742"/>
                  <a:pt x="2781300" y="1848866"/>
                </a:cubicBezTo>
                <a:cubicBezTo>
                  <a:pt x="2803054" y="2053990"/>
                  <a:pt x="2803794" y="2245529"/>
                  <a:pt x="2781300" y="2518283"/>
                </a:cubicBezTo>
                <a:cubicBezTo>
                  <a:pt x="2758806" y="2791037"/>
                  <a:pt x="2811807" y="2910897"/>
                  <a:pt x="2781300" y="3187700"/>
                </a:cubicBezTo>
                <a:cubicBezTo>
                  <a:pt x="2570739" y="3205465"/>
                  <a:pt x="2442965" y="3210889"/>
                  <a:pt x="2169414" y="3187700"/>
                </a:cubicBezTo>
                <a:cubicBezTo>
                  <a:pt x="1895863" y="3164511"/>
                  <a:pt x="1707354" y="3210245"/>
                  <a:pt x="1501902" y="3187700"/>
                </a:cubicBezTo>
                <a:cubicBezTo>
                  <a:pt x="1296450" y="3165155"/>
                  <a:pt x="953774" y="3161340"/>
                  <a:pt x="778764" y="3187700"/>
                </a:cubicBezTo>
                <a:cubicBezTo>
                  <a:pt x="603754" y="3214060"/>
                  <a:pt x="378112" y="3152922"/>
                  <a:pt x="0" y="3187700"/>
                </a:cubicBezTo>
                <a:cubicBezTo>
                  <a:pt x="7484" y="2963898"/>
                  <a:pt x="21777" y="2681317"/>
                  <a:pt x="0" y="2518283"/>
                </a:cubicBezTo>
                <a:cubicBezTo>
                  <a:pt x="-21777" y="2355249"/>
                  <a:pt x="16304" y="2165207"/>
                  <a:pt x="0" y="1944497"/>
                </a:cubicBezTo>
                <a:cubicBezTo>
                  <a:pt x="-16304" y="1723787"/>
                  <a:pt x="7170" y="1502908"/>
                  <a:pt x="0" y="1306957"/>
                </a:cubicBezTo>
                <a:cubicBezTo>
                  <a:pt x="-7170" y="1111006"/>
                  <a:pt x="31224" y="830777"/>
                  <a:pt x="0" y="605663"/>
                </a:cubicBezTo>
                <a:cubicBezTo>
                  <a:pt x="-31224" y="380549"/>
                  <a:pt x="-11760" y="233520"/>
                  <a:pt x="0" y="0"/>
                </a:cubicBezTo>
                <a:close/>
              </a:path>
              <a:path w="2781300" h="3187700" stroke="0" extrusionOk="0">
                <a:moveTo>
                  <a:pt x="0" y="0"/>
                </a:moveTo>
                <a:cubicBezTo>
                  <a:pt x="146513" y="-817"/>
                  <a:pt x="439852" y="-2213"/>
                  <a:pt x="639699" y="0"/>
                </a:cubicBezTo>
                <a:cubicBezTo>
                  <a:pt x="839546" y="2213"/>
                  <a:pt x="988261" y="-3634"/>
                  <a:pt x="1307211" y="0"/>
                </a:cubicBezTo>
                <a:cubicBezTo>
                  <a:pt x="1626161" y="3634"/>
                  <a:pt x="1753574" y="11437"/>
                  <a:pt x="1946910" y="0"/>
                </a:cubicBezTo>
                <a:cubicBezTo>
                  <a:pt x="2140246" y="-11437"/>
                  <a:pt x="2606343" y="40171"/>
                  <a:pt x="2781300" y="0"/>
                </a:cubicBezTo>
                <a:cubicBezTo>
                  <a:pt x="2759751" y="315638"/>
                  <a:pt x="2791335" y="362108"/>
                  <a:pt x="2781300" y="701294"/>
                </a:cubicBezTo>
                <a:cubicBezTo>
                  <a:pt x="2771265" y="1040480"/>
                  <a:pt x="2801263" y="1066931"/>
                  <a:pt x="2781300" y="1370711"/>
                </a:cubicBezTo>
                <a:cubicBezTo>
                  <a:pt x="2761337" y="1674491"/>
                  <a:pt x="2792737" y="1780887"/>
                  <a:pt x="2781300" y="1976374"/>
                </a:cubicBezTo>
                <a:cubicBezTo>
                  <a:pt x="2769863" y="2171861"/>
                  <a:pt x="2775388" y="2341882"/>
                  <a:pt x="2781300" y="2582037"/>
                </a:cubicBezTo>
                <a:cubicBezTo>
                  <a:pt x="2787212" y="2822192"/>
                  <a:pt x="2802941" y="2944848"/>
                  <a:pt x="2781300" y="3187700"/>
                </a:cubicBezTo>
                <a:cubicBezTo>
                  <a:pt x="2544315" y="3187612"/>
                  <a:pt x="2268060" y="3198471"/>
                  <a:pt x="2113788" y="3187700"/>
                </a:cubicBezTo>
                <a:cubicBezTo>
                  <a:pt x="1959516" y="3176929"/>
                  <a:pt x="1564151" y="3192114"/>
                  <a:pt x="1390650" y="3187700"/>
                </a:cubicBezTo>
                <a:cubicBezTo>
                  <a:pt x="1217149" y="3183286"/>
                  <a:pt x="1038905" y="3172859"/>
                  <a:pt x="723138" y="3187700"/>
                </a:cubicBezTo>
                <a:cubicBezTo>
                  <a:pt x="407371" y="3202541"/>
                  <a:pt x="248950" y="3202661"/>
                  <a:pt x="0" y="3187700"/>
                </a:cubicBezTo>
                <a:cubicBezTo>
                  <a:pt x="844" y="2943888"/>
                  <a:pt x="3025" y="2785067"/>
                  <a:pt x="0" y="2582037"/>
                </a:cubicBezTo>
                <a:cubicBezTo>
                  <a:pt x="-3025" y="2379007"/>
                  <a:pt x="25322" y="2189647"/>
                  <a:pt x="0" y="2040128"/>
                </a:cubicBezTo>
                <a:cubicBezTo>
                  <a:pt x="-25322" y="1890609"/>
                  <a:pt x="-18499" y="1694950"/>
                  <a:pt x="0" y="1466342"/>
                </a:cubicBezTo>
                <a:cubicBezTo>
                  <a:pt x="18499" y="1237734"/>
                  <a:pt x="19501" y="1028278"/>
                  <a:pt x="0" y="828802"/>
                </a:cubicBezTo>
                <a:cubicBezTo>
                  <a:pt x="-19501" y="629326"/>
                  <a:pt x="12720" y="379479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9239311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1714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1pPr>
            <a:lvl2pPr marL="5143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2pPr>
            <a:lvl3pPr marL="8572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3pPr>
            <a:lvl4pPr marL="12001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4pPr>
            <a:lvl5pPr marL="15430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3467CCF-42CC-DA3F-E74E-993D5608F6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100" y="5668180"/>
            <a:ext cx="2476500" cy="580221"/>
          </a:xfrm>
          <a:custGeom>
            <a:avLst/>
            <a:gdLst>
              <a:gd name="connsiteX0" fmla="*/ 0 w 2476500"/>
              <a:gd name="connsiteY0" fmla="*/ 0 h 580221"/>
              <a:gd name="connsiteX1" fmla="*/ 619125 w 2476500"/>
              <a:gd name="connsiteY1" fmla="*/ 0 h 580221"/>
              <a:gd name="connsiteX2" fmla="*/ 1238250 w 2476500"/>
              <a:gd name="connsiteY2" fmla="*/ 0 h 580221"/>
              <a:gd name="connsiteX3" fmla="*/ 1783080 w 2476500"/>
              <a:gd name="connsiteY3" fmla="*/ 0 h 580221"/>
              <a:gd name="connsiteX4" fmla="*/ 2476500 w 2476500"/>
              <a:gd name="connsiteY4" fmla="*/ 0 h 580221"/>
              <a:gd name="connsiteX5" fmla="*/ 2476500 w 2476500"/>
              <a:gd name="connsiteY5" fmla="*/ 580221 h 580221"/>
              <a:gd name="connsiteX6" fmla="*/ 1906905 w 2476500"/>
              <a:gd name="connsiteY6" fmla="*/ 580221 h 580221"/>
              <a:gd name="connsiteX7" fmla="*/ 1312545 w 2476500"/>
              <a:gd name="connsiteY7" fmla="*/ 580221 h 580221"/>
              <a:gd name="connsiteX8" fmla="*/ 767715 w 2476500"/>
              <a:gd name="connsiteY8" fmla="*/ 580221 h 580221"/>
              <a:gd name="connsiteX9" fmla="*/ 0 w 2476500"/>
              <a:gd name="connsiteY9" fmla="*/ 580221 h 580221"/>
              <a:gd name="connsiteX10" fmla="*/ 0 w 2476500"/>
              <a:gd name="connsiteY10" fmla="*/ 0 h 5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0" h="580221" fill="none" extrusionOk="0">
                <a:moveTo>
                  <a:pt x="0" y="0"/>
                </a:moveTo>
                <a:cubicBezTo>
                  <a:pt x="134485" y="29289"/>
                  <a:pt x="351595" y="-14325"/>
                  <a:pt x="619125" y="0"/>
                </a:cubicBezTo>
                <a:cubicBezTo>
                  <a:pt x="886655" y="14325"/>
                  <a:pt x="1035320" y="12539"/>
                  <a:pt x="1238250" y="0"/>
                </a:cubicBezTo>
                <a:cubicBezTo>
                  <a:pt x="1441180" y="-12539"/>
                  <a:pt x="1594246" y="1966"/>
                  <a:pt x="1783080" y="0"/>
                </a:cubicBezTo>
                <a:cubicBezTo>
                  <a:pt x="1971914" y="-1966"/>
                  <a:pt x="2193627" y="1485"/>
                  <a:pt x="2476500" y="0"/>
                </a:cubicBezTo>
                <a:cubicBezTo>
                  <a:pt x="2467921" y="257648"/>
                  <a:pt x="2499096" y="460811"/>
                  <a:pt x="2476500" y="580221"/>
                </a:cubicBezTo>
                <a:cubicBezTo>
                  <a:pt x="2325160" y="601698"/>
                  <a:pt x="2155391" y="567944"/>
                  <a:pt x="1906905" y="580221"/>
                </a:cubicBezTo>
                <a:cubicBezTo>
                  <a:pt x="1658419" y="592498"/>
                  <a:pt x="1569521" y="597192"/>
                  <a:pt x="1312545" y="580221"/>
                </a:cubicBezTo>
                <a:cubicBezTo>
                  <a:pt x="1055569" y="563250"/>
                  <a:pt x="1017690" y="602416"/>
                  <a:pt x="767715" y="580221"/>
                </a:cubicBezTo>
                <a:cubicBezTo>
                  <a:pt x="517740" y="558027"/>
                  <a:pt x="201860" y="565847"/>
                  <a:pt x="0" y="580221"/>
                </a:cubicBezTo>
                <a:cubicBezTo>
                  <a:pt x="-2438" y="452153"/>
                  <a:pt x="28661" y="206692"/>
                  <a:pt x="0" y="0"/>
                </a:cubicBezTo>
                <a:close/>
              </a:path>
              <a:path w="2476500" h="580221" stroke="0" extrusionOk="0">
                <a:moveTo>
                  <a:pt x="0" y="0"/>
                </a:moveTo>
                <a:cubicBezTo>
                  <a:pt x="132744" y="17222"/>
                  <a:pt x="327841" y="-5500"/>
                  <a:pt x="619125" y="0"/>
                </a:cubicBezTo>
                <a:cubicBezTo>
                  <a:pt x="910409" y="5500"/>
                  <a:pt x="1085683" y="-4606"/>
                  <a:pt x="1263015" y="0"/>
                </a:cubicBezTo>
                <a:cubicBezTo>
                  <a:pt x="1440347" y="4606"/>
                  <a:pt x="1729010" y="19996"/>
                  <a:pt x="1882140" y="0"/>
                </a:cubicBezTo>
                <a:cubicBezTo>
                  <a:pt x="2035270" y="-19996"/>
                  <a:pt x="2221576" y="15772"/>
                  <a:pt x="2476500" y="0"/>
                </a:cubicBezTo>
                <a:cubicBezTo>
                  <a:pt x="2481136" y="175108"/>
                  <a:pt x="2484587" y="306925"/>
                  <a:pt x="2476500" y="580221"/>
                </a:cubicBezTo>
                <a:cubicBezTo>
                  <a:pt x="2309032" y="586826"/>
                  <a:pt x="1999748" y="582190"/>
                  <a:pt x="1807845" y="580221"/>
                </a:cubicBezTo>
                <a:cubicBezTo>
                  <a:pt x="1615942" y="578252"/>
                  <a:pt x="1443100" y="609426"/>
                  <a:pt x="1188720" y="580221"/>
                </a:cubicBezTo>
                <a:cubicBezTo>
                  <a:pt x="934341" y="551016"/>
                  <a:pt x="703107" y="603685"/>
                  <a:pt x="544830" y="580221"/>
                </a:cubicBezTo>
                <a:cubicBezTo>
                  <a:pt x="386553" y="556758"/>
                  <a:pt x="211136" y="606186"/>
                  <a:pt x="0" y="580221"/>
                </a:cubicBezTo>
                <a:cubicBezTo>
                  <a:pt x="1277" y="454419"/>
                  <a:pt x="-99" y="233428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3462313822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LABĀKIE VEIDI, </a:t>
            </a:r>
            <a:br>
              <a:rPr lang="en-US" dirty="0"/>
            </a:br>
            <a:r>
              <a:rPr lang="en-US" dirty="0"/>
              <a:t>KĀ MANI ATBALSTĪT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F6A2D90-7C8D-5C40-F21A-12E2A828D0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81400" y="6070600"/>
            <a:ext cx="2781300" cy="3187700"/>
          </a:xfrm>
          <a:custGeom>
            <a:avLst/>
            <a:gdLst>
              <a:gd name="connsiteX0" fmla="*/ 0 w 2781300"/>
              <a:gd name="connsiteY0" fmla="*/ 0 h 3187700"/>
              <a:gd name="connsiteX1" fmla="*/ 695325 w 2781300"/>
              <a:gd name="connsiteY1" fmla="*/ 0 h 3187700"/>
              <a:gd name="connsiteX2" fmla="*/ 1307211 w 2781300"/>
              <a:gd name="connsiteY2" fmla="*/ 0 h 3187700"/>
              <a:gd name="connsiteX3" fmla="*/ 2030349 w 2781300"/>
              <a:gd name="connsiteY3" fmla="*/ 0 h 3187700"/>
              <a:gd name="connsiteX4" fmla="*/ 2781300 w 2781300"/>
              <a:gd name="connsiteY4" fmla="*/ 0 h 3187700"/>
              <a:gd name="connsiteX5" fmla="*/ 2781300 w 2781300"/>
              <a:gd name="connsiteY5" fmla="*/ 669417 h 3187700"/>
              <a:gd name="connsiteX6" fmla="*/ 2781300 w 2781300"/>
              <a:gd name="connsiteY6" fmla="*/ 1243203 h 3187700"/>
              <a:gd name="connsiteX7" fmla="*/ 2781300 w 2781300"/>
              <a:gd name="connsiteY7" fmla="*/ 1848866 h 3187700"/>
              <a:gd name="connsiteX8" fmla="*/ 2781300 w 2781300"/>
              <a:gd name="connsiteY8" fmla="*/ 2518283 h 3187700"/>
              <a:gd name="connsiteX9" fmla="*/ 2781300 w 2781300"/>
              <a:gd name="connsiteY9" fmla="*/ 3187700 h 3187700"/>
              <a:gd name="connsiteX10" fmla="*/ 2169414 w 2781300"/>
              <a:gd name="connsiteY10" fmla="*/ 3187700 h 3187700"/>
              <a:gd name="connsiteX11" fmla="*/ 1501902 w 2781300"/>
              <a:gd name="connsiteY11" fmla="*/ 3187700 h 3187700"/>
              <a:gd name="connsiteX12" fmla="*/ 778764 w 2781300"/>
              <a:gd name="connsiteY12" fmla="*/ 3187700 h 3187700"/>
              <a:gd name="connsiteX13" fmla="*/ 0 w 2781300"/>
              <a:gd name="connsiteY13" fmla="*/ 3187700 h 3187700"/>
              <a:gd name="connsiteX14" fmla="*/ 0 w 2781300"/>
              <a:gd name="connsiteY14" fmla="*/ 2518283 h 3187700"/>
              <a:gd name="connsiteX15" fmla="*/ 0 w 2781300"/>
              <a:gd name="connsiteY15" fmla="*/ 1944497 h 3187700"/>
              <a:gd name="connsiteX16" fmla="*/ 0 w 2781300"/>
              <a:gd name="connsiteY16" fmla="*/ 1306957 h 3187700"/>
              <a:gd name="connsiteX17" fmla="*/ 0 w 2781300"/>
              <a:gd name="connsiteY17" fmla="*/ 605663 h 3187700"/>
              <a:gd name="connsiteX18" fmla="*/ 0 w 2781300"/>
              <a:gd name="connsiteY18" fmla="*/ 0 h 318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81300" h="3187700" fill="none" extrusionOk="0">
                <a:moveTo>
                  <a:pt x="0" y="0"/>
                </a:moveTo>
                <a:cubicBezTo>
                  <a:pt x="150182" y="16750"/>
                  <a:pt x="476415" y="-15334"/>
                  <a:pt x="695325" y="0"/>
                </a:cubicBezTo>
                <a:cubicBezTo>
                  <a:pt x="914236" y="15334"/>
                  <a:pt x="1005043" y="-13153"/>
                  <a:pt x="1307211" y="0"/>
                </a:cubicBezTo>
                <a:cubicBezTo>
                  <a:pt x="1609379" y="13153"/>
                  <a:pt x="1841527" y="-10125"/>
                  <a:pt x="2030349" y="0"/>
                </a:cubicBezTo>
                <a:cubicBezTo>
                  <a:pt x="2219171" y="10125"/>
                  <a:pt x="2414203" y="25787"/>
                  <a:pt x="2781300" y="0"/>
                </a:cubicBezTo>
                <a:cubicBezTo>
                  <a:pt x="2781823" y="250784"/>
                  <a:pt x="2799915" y="428649"/>
                  <a:pt x="2781300" y="669417"/>
                </a:cubicBezTo>
                <a:cubicBezTo>
                  <a:pt x="2762685" y="910185"/>
                  <a:pt x="2794232" y="1086920"/>
                  <a:pt x="2781300" y="1243203"/>
                </a:cubicBezTo>
                <a:cubicBezTo>
                  <a:pt x="2768368" y="1399486"/>
                  <a:pt x="2759546" y="1643742"/>
                  <a:pt x="2781300" y="1848866"/>
                </a:cubicBezTo>
                <a:cubicBezTo>
                  <a:pt x="2803054" y="2053990"/>
                  <a:pt x="2803794" y="2245529"/>
                  <a:pt x="2781300" y="2518283"/>
                </a:cubicBezTo>
                <a:cubicBezTo>
                  <a:pt x="2758806" y="2791037"/>
                  <a:pt x="2811807" y="2910897"/>
                  <a:pt x="2781300" y="3187700"/>
                </a:cubicBezTo>
                <a:cubicBezTo>
                  <a:pt x="2570739" y="3205465"/>
                  <a:pt x="2442965" y="3210889"/>
                  <a:pt x="2169414" y="3187700"/>
                </a:cubicBezTo>
                <a:cubicBezTo>
                  <a:pt x="1895863" y="3164511"/>
                  <a:pt x="1707354" y="3210245"/>
                  <a:pt x="1501902" y="3187700"/>
                </a:cubicBezTo>
                <a:cubicBezTo>
                  <a:pt x="1296450" y="3165155"/>
                  <a:pt x="953774" y="3161340"/>
                  <a:pt x="778764" y="3187700"/>
                </a:cubicBezTo>
                <a:cubicBezTo>
                  <a:pt x="603754" y="3214060"/>
                  <a:pt x="378112" y="3152922"/>
                  <a:pt x="0" y="3187700"/>
                </a:cubicBezTo>
                <a:cubicBezTo>
                  <a:pt x="7484" y="2963898"/>
                  <a:pt x="21777" y="2681317"/>
                  <a:pt x="0" y="2518283"/>
                </a:cubicBezTo>
                <a:cubicBezTo>
                  <a:pt x="-21777" y="2355249"/>
                  <a:pt x="16304" y="2165207"/>
                  <a:pt x="0" y="1944497"/>
                </a:cubicBezTo>
                <a:cubicBezTo>
                  <a:pt x="-16304" y="1723787"/>
                  <a:pt x="7170" y="1502908"/>
                  <a:pt x="0" y="1306957"/>
                </a:cubicBezTo>
                <a:cubicBezTo>
                  <a:pt x="-7170" y="1111006"/>
                  <a:pt x="31224" y="830777"/>
                  <a:pt x="0" y="605663"/>
                </a:cubicBezTo>
                <a:cubicBezTo>
                  <a:pt x="-31224" y="380549"/>
                  <a:pt x="-11760" y="233520"/>
                  <a:pt x="0" y="0"/>
                </a:cubicBezTo>
                <a:close/>
              </a:path>
              <a:path w="2781300" h="3187700" stroke="0" extrusionOk="0">
                <a:moveTo>
                  <a:pt x="0" y="0"/>
                </a:moveTo>
                <a:cubicBezTo>
                  <a:pt x="146513" y="-817"/>
                  <a:pt x="439852" y="-2213"/>
                  <a:pt x="639699" y="0"/>
                </a:cubicBezTo>
                <a:cubicBezTo>
                  <a:pt x="839546" y="2213"/>
                  <a:pt x="988261" y="-3634"/>
                  <a:pt x="1307211" y="0"/>
                </a:cubicBezTo>
                <a:cubicBezTo>
                  <a:pt x="1626161" y="3634"/>
                  <a:pt x="1753574" y="11437"/>
                  <a:pt x="1946910" y="0"/>
                </a:cubicBezTo>
                <a:cubicBezTo>
                  <a:pt x="2140246" y="-11437"/>
                  <a:pt x="2606343" y="40171"/>
                  <a:pt x="2781300" y="0"/>
                </a:cubicBezTo>
                <a:cubicBezTo>
                  <a:pt x="2759751" y="315638"/>
                  <a:pt x="2791335" y="362108"/>
                  <a:pt x="2781300" y="701294"/>
                </a:cubicBezTo>
                <a:cubicBezTo>
                  <a:pt x="2771265" y="1040480"/>
                  <a:pt x="2801263" y="1066931"/>
                  <a:pt x="2781300" y="1370711"/>
                </a:cubicBezTo>
                <a:cubicBezTo>
                  <a:pt x="2761337" y="1674491"/>
                  <a:pt x="2792737" y="1780887"/>
                  <a:pt x="2781300" y="1976374"/>
                </a:cubicBezTo>
                <a:cubicBezTo>
                  <a:pt x="2769863" y="2171861"/>
                  <a:pt x="2775388" y="2341882"/>
                  <a:pt x="2781300" y="2582037"/>
                </a:cubicBezTo>
                <a:cubicBezTo>
                  <a:pt x="2787212" y="2822192"/>
                  <a:pt x="2802941" y="2944848"/>
                  <a:pt x="2781300" y="3187700"/>
                </a:cubicBezTo>
                <a:cubicBezTo>
                  <a:pt x="2544315" y="3187612"/>
                  <a:pt x="2268060" y="3198471"/>
                  <a:pt x="2113788" y="3187700"/>
                </a:cubicBezTo>
                <a:cubicBezTo>
                  <a:pt x="1959516" y="3176929"/>
                  <a:pt x="1564151" y="3192114"/>
                  <a:pt x="1390650" y="3187700"/>
                </a:cubicBezTo>
                <a:cubicBezTo>
                  <a:pt x="1217149" y="3183286"/>
                  <a:pt x="1038905" y="3172859"/>
                  <a:pt x="723138" y="3187700"/>
                </a:cubicBezTo>
                <a:cubicBezTo>
                  <a:pt x="407371" y="3202541"/>
                  <a:pt x="248950" y="3202661"/>
                  <a:pt x="0" y="3187700"/>
                </a:cubicBezTo>
                <a:cubicBezTo>
                  <a:pt x="844" y="2943888"/>
                  <a:pt x="3025" y="2785067"/>
                  <a:pt x="0" y="2582037"/>
                </a:cubicBezTo>
                <a:cubicBezTo>
                  <a:pt x="-3025" y="2379007"/>
                  <a:pt x="25322" y="2189647"/>
                  <a:pt x="0" y="2040128"/>
                </a:cubicBezTo>
                <a:cubicBezTo>
                  <a:pt x="-25322" y="1890609"/>
                  <a:pt x="-18499" y="1694950"/>
                  <a:pt x="0" y="1466342"/>
                </a:cubicBezTo>
                <a:cubicBezTo>
                  <a:pt x="18499" y="1237734"/>
                  <a:pt x="19501" y="1028278"/>
                  <a:pt x="0" y="828802"/>
                </a:cubicBezTo>
                <a:cubicBezTo>
                  <a:pt x="-19501" y="629326"/>
                  <a:pt x="12720" y="379479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9239311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1714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1pPr>
            <a:lvl2pPr marL="5143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2pPr>
            <a:lvl3pPr marL="8572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3pPr>
            <a:lvl4pPr marL="12001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4pPr>
            <a:lvl5pPr marL="15430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1C4D3B2F-FB03-14E1-C011-4D66B5E7330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5668180"/>
            <a:ext cx="2476500" cy="580221"/>
          </a:xfrm>
          <a:custGeom>
            <a:avLst/>
            <a:gdLst>
              <a:gd name="connsiteX0" fmla="*/ 0 w 2476500"/>
              <a:gd name="connsiteY0" fmla="*/ 0 h 580221"/>
              <a:gd name="connsiteX1" fmla="*/ 619125 w 2476500"/>
              <a:gd name="connsiteY1" fmla="*/ 0 h 580221"/>
              <a:gd name="connsiteX2" fmla="*/ 1238250 w 2476500"/>
              <a:gd name="connsiteY2" fmla="*/ 0 h 580221"/>
              <a:gd name="connsiteX3" fmla="*/ 1783080 w 2476500"/>
              <a:gd name="connsiteY3" fmla="*/ 0 h 580221"/>
              <a:gd name="connsiteX4" fmla="*/ 2476500 w 2476500"/>
              <a:gd name="connsiteY4" fmla="*/ 0 h 580221"/>
              <a:gd name="connsiteX5" fmla="*/ 2476500 w 2476500"/>
              <a:gd name="connsiteY5" fmla="*/ 580221 h 580221"/>
              <a:gd name="connsiteX6" fmla="*/ 1906905 w 2476500"/>
              <a:gd name="connsiteY6" fmla="*/ 580221 h 580221"/>
              <a:gd name="connsiteX7" fmla="*/ 1312545 w 2476500"/>
              <a:gd name="connsiteY7" fmla="*/ 580221 h 580221"/>
              <a:gd name="connsiteX8" fmla="*/ 767715 w 2476500"/>
              <a:gd name="connsiteY8" fmla="*/ 580221 h 580221"/>
              <a:gd name="connsiteX9" fmla="*/ 0 w 2476500"/>
              <a:gd name="connsiteY9" fmla="*/ 580221 h 580221"/>
              <a:gd name="connsiteX10" fmla="*/ 0 w 2476500"/>
              <a:gd name="connsiteY10" fmla="*/ 0 h 580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6500" h="580221" fill="none" extrusionOk="0">
                <a:moveTo>
                  <a:pt x="0" y="0"/>
                </a:moveTo>
                <a:cubicBezTo>
                  <a:pt x="134485" y="29289"/>
                  <a:pt x="351595" y="-14325"/>
                  <a:pt x="619125" y="0"/>
                </a:cubicBezTo>
                <a:cubicBezTo>
                  <a:pt x="886655" y="14325"/>
                  <a:pt x="1035320" y="12539"/>
                  <a:pt x="1238250" y="0"/>
                </a:cubicBezTo>
                <a:cubicBezTo>
                  <a:pt x="1441180" y="-12539"/>
                  <a:pt x="1594246" y="1966"/>
                  <a:pt x="1783080" y="0"/>
                </a:cubicBezTo>
                <a:cubicBezTo>
                  <a:pt x="1971914" y="-1966"/>
                  <a:pt x="2193627" y="1485"/>
                  <a:pt x="2476500" y="0"/>
                </a:cubicBezTo>
                <a:cubicBezTo>
                  <a:pt x="2467921" y="257648"/>
                  <a:pt x="2499096" y="460811"/>
                  <a:pt x="2476500" y="580221"/>
                </a:cubicBezTo>
                <a:cubicBezTo>
                  <a:pt x="2325160" y="601698"/>
                  <a:pt x="2155391" y="567944"/>
                  <a:pt x="1906905" y="580221"/>
                </a:cubicBezTo>
                <a:cubicBezTo>
                  <a:pt x="1658419" y="592498"/>
                  <a:pt x="1569521" y="597192"/>
                  <a:pt x="1312545" y="580221"/>
                </a:cubicBezTo>
                <a:cubicBezTo>
                  <a:pt x="1055569" y="563250"/>
                  <a:pt x="1017690" y="602416"/>
                  <a:pt x="767715" y="580221"/>
                </a:cubicBezTo>
                <a:cubicBezTo>
                  <a:pt x="517740" y="558027"/>
                  <a:pt x="201860" y="565847"/>
                  <a:pt x="0" y="580221"/>
                </a:cubicBezTo>
                <a:cubicBezTo>
                  <a:pt x="-2438" y="452153"/>
                  <a:pt x="28661" y="206692"/>
                  <a:pt x="0" y="0"/>
                </a:cubicBezTo>
                <a:close/>
              </a:path>
              <a:path w="2476500" h="580221" stroke="0" extrusionOk="0">
                <a:moveTo>
                  <a:pt x="0" y="0"/>
                </a:moveTo>
                <a:cubicBezTo>
                  <a:pt x="132744" y="17222"/>
                  <a:pt x="327841" y="-5500"/>
                  <a:pt x="619125" y="0"/>
                </a:cubicBezTo>
                <a:cubicBezTo>
                  <a:pt x="910409" y="5500"/>
                  <a:pt x="1085683" y="-4606"/>
                  <a:pt x="1263015" y="0"/>
                </a:cubicBezTo>
                <a:cubicBezTo>
                  <a:pt x="1440347" y="4606"/>
                  <a:pt x="1729010" y="19996"/>
                  <a:pt x="1882140" y="0"/>
                </a:cubicBezTo>
                <a:cubicBezTo>
                  <a:pt x="2035270" y="-19996"/>
                  <a:pt x="2221576" y="15772"/>
                  <a:pt x="2476500" y="0"/>
                </a:cubicBezTo>
                <a:cubicBezTo>
                  <a:pt x="2481136" y="175108"/>
                  <a:pt x="2484587" y="306925"/>
                  <a:pt x="2476500" y="580221"/>
                </a:cubicBezTo>
                <a:cubicBezTo>
                  <a:pt x="2309032" y="586826"/>
                  <a:pt x="1999748" y="582190"/>
                  <a:pt x="1807845" y="580221"/>
                </a:cubicBezTo>
                <a:cubicBezTo>
                  <a:pt x="1615942" y="578252"/>
                  <a:pt x="1443100" y="609426"/>
                  <a:pt x="1188720" y="580221"/>
                </a:cubicBezTo>
                <a:cubicBezTo>
                  <a:pt x="934341" y="551016"/>
                  <a:pt x="703107" y="603685"/>
                  <a:pt x="544830" y="580221"/>
                </a:cubicBezTo>
                <a:cubicBezTo>
                  <a:pt x="386553" y="556758"/>
                  <a:pt x="211136" y="606186"/>
                  <a:pt x="0" y="580221"/>
                </a:cubicBezTo>
                <a:cubicBezTo>
                  <a:pt x="1277" y="454419"/>
                  <a:pt x="-99" y="233428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3462313822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LIETAS, KAS MAN IZRAISA PRIEKU</a:t>
            </a:r>
          </a:p>
        </p:txBody>
      </p:sp>
      <p:pic>
        <p:nvPicPr>
          <p:cNvPr id="20" name="Picture 19" descr="A green logo with text&#10;&#10;Description automatically generated">
            <a:extLst>
              <a:ext uri="{FF2B5EF4-FFF2-40B4-BE49-F238E27FC236}">
                <a16:creationId xmlns:a16="http://schemas.microsoft.com/office/drawing/2014/main" id="{C8646FEB-D5BD-3352-E3B6-D980BC3057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409516"/>
            <a:ext cx="1371600" cy="373614"/>
          </a:xfrm>
          <a:prstGeom prst="rect">
            <a:avLst/>
          </a:prstGeom>
        </p:spPr>
      </p:pic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271681-5D91-EFF7-5034-771F6DF0BE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29000" y="1622423"/>
            <a:ext cx="2933700" cy="43180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vecums</a:t>
            </a:r>
            <a:endParaRPr lang="en-US" dirty="0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2F94DC5F-BD69-80F8-0385-F27A3E24E3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29000" y="2117723"/>
            <a:ext cx="2933700" cy="43180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err="1"/>
              <a:t>klase</a:t>
            </a:r>
            <a:endParaRPr lang="en-US" dirty="0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ACEAA7C1-8D66-A517-82B4-C47DE1B3F0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581400" y="3009900"/>
            <a:ext cx="2781300" cy="2565400"/>
          </a:xfrm>
          <a:custGeom>
            <a:avLst/>
            <a:gdLst>
              <a:gd name="connsiteX0" fmla="*/ 0 w 2781300"/>
              <a:gd name="connsiteY0" fmla="*/ 0 h 2565400"/>
              <a:gd name="connsiteX1" fmla="*/ 695325 w 2781300"/>
              <a:gd name="connsiteY1" fmla="*/ 0 h 2565400"/>
              <a:gd name="connsiteX2" fmla="*/ 1446276 w 2781300"/>
              <a:gd name="connsiteY2" fmla="*/ 0 h 2565400"/>
              <a:gd name="connsiteX3" fmla="*/ 2141601 w 2781300"/>
              <a:gd name="connsiteY3" fmla="*/ 0 h 2565400"/>
              <a:gd name="connsiteX4" fmla="*/ 2781300 w 2781300"/>
              <a:gd name="connsiteY4" fmla="*/ 0 h 2565400"/>
              <a:gd name="connsiteX5" fmla="*/ 2781300 w 2781300"/>
              <a:gd name="connsiteY5" fmla="*/ 667004 h 2565400"/>
              <a:gd name="connsiteX6" fmla="*/ 2781300 w 2781300"/>
              <a:gd name="connsiteY6" fmla="*/ 1257046 h 2565400"/>
              <a:gd name="connsiteX7" fmla="*/ 2781300 w 2781300"/>
              <a:gd name="connsiteY7" fmla="*/ 1872742 h 2565400"/>
              <a:gd name="connsiteX8" fmla="*/ 2781300 w 2781300"/>
              <a:gd name="connsiteY8" fmla="*/ 2565400 h 2565400"/>
              <a:gd name="connsiteX9" fmla="*/ 2113788 w 2781300"/>
              <a:gd name="connsiteY9" fmla="*/ 2565400 h 2565400"/>
              <a:gd name="connsiteX10" fmla="*/ 1418463 w 2781300"/>
              <a:gd name="connsiteY10" fmla="*/ 2565400 h 2565400"/>
              <a:gd name="connsiteX11" fmla="*/ 806577 w 2781300"/>
              <a:gd name="connsiteY11" fmla="*/ 2565400 h 2565400"/>
              <a:gd name="connsiteX12" fmla="*/ 0 w 2781300"/>
              <a:gd name="connsiteY12" fmla="*/ 2565400 h 2565400"/>
              <a:gd name="connsiteX13" fmla="*/ 0 w 2781300"/>
              <a:gd name="connsiteY13" fmla="*/ 1949704 h 2565400"/>
              <a:gd name="connsiteX14" fmla="*/ 0 w 2781300"/>
              <a:gd name="connsiteY14" fmla="*/ 1334008 h 2565400"/>
              <a:gd name="connsiteX15" fmla="*/ 0 w 2781300"/>
              <a:gd name="connsiteY15" fmla="*/ 667004 h 2565400"/>
              <a:gd name="connsiteX16" fmla="*/ 0 w 2781300"/>
              <a:gd name="connsiteY16" fmla="*/ 0 h 256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81300" h="2565400" fill="none" extrusionOk="0">
                <a:moveTo>
                  <a:pt x="0" y="0"/>
                </a:moveTo>
                <a:cubicBezTo>
                  <a:pt x="313341" y="29502"/>
                  <a:pt x="485161" y="22285"/>
                  <a:pt x="695325" y="0"/>
                </a:cubicBezTo>
                <a:cubicBezTo>
                  <a:pt x="905490" y="-22285"/>
                  <a:pt x="1126419" y="817"/>
                  <a:pt x="1446276" y="0"/>
                </a:cubicBezTo>
                <a:cubicBezTo>
                  <a:pt x="1766133" y="-817"/>
                  <a:pt x="1922691" y="-15334"/>
                  <a:pt x="2141601" y="0"/>
                </a:cubicBezTo>
                <a:cubicBezTo>
                  <a:pt x="2360512" y="15334"/>
                  <a:pt x="2465613" y="-6199"/>
                  <a:pt x="2781300" y="0"/>
                </a:cubicBezTo>
                <a:cubicBezTo>
                  <a:pt x="2795552" y="288525"/>
                  <a:pt x="2756760" y="398185"/>
                  <a:pt x="2781300" y="667004"/>
                </a:cubicBezTo>
                <a:cubicBezTo>
                  <a:pt x="2805840" y="935823"/>
                  <a:pt x="2753763" y="1015652"/>
                  <a:pt x="2781300" y="1257046"/>
                </a:cubicBezTo>
                <a:cubicBezTo>
                  <a:pt x="2808837" y="1498440"/>
                  <a:pt x="2804240" y="1692877"/>
                  <a:pt x="2781300" y="1872742"/>
                </a:cubicBezTo>
                <a:cubicBezTo>
                  <a:pt x="2758360" y="2052607"/>
                  <a:pt x="2791032" y="2281393"/>
                  <a:pt x="2781300" y="2565400"/>
                </a:cubicBezTo>
                <a:cubicBezTo>
                  <a:pt x="2500410" y="2563680"/>
                  <a:pt x="2435010" y="2568005"/>
                  <a:pt x="2113788" y="2565400"/>
                </a:cubicBezTo>
                <a:cubicBezTo>
                  <a:pt x="1792566" y="2562795"/>
                  <a:pt x="1620686" y="2597746"/>
                  <a:pt x="1418463" y="2565400"/>
                </a:cubicBezTo>
                <a:cubicBezTo>
                  <a:pt x="1216240" y="2533054"/>
                  <a:pt x="1069164" y="2567605"/>
                  <a:pt x="806577" y="2565400"/>
                </a:cubicBezTo>
                <a:cubicBezTo>
                  <a:pt x="543990" y="2563195"/>
                  <a:pt x="253829" y="2556604"/>
                  <a:pt x="0" y="2565400"/>
                </a:cubicBezTo>
                <a:cubicBezTo>
                  <a:pt x="-29403" y="2272372"/>
                  <a:pt x="-888" y="2151321"/>
                  <a:pt x="0" y="1949704"/>
                </a:cubicBezTo>
                <a:cubicBezTo>
                  <a:pt x="888" y="1748087"/>
                  <a:pt x="104" y="1633795"/>
                  <a:pt x="0" y="1334008"/>
                </a:cubicBezTo>
                <a:cubicBezTo>
                  <a:pt x="-104" y="1034221"/>
                  <a:pt x="6795" y="968887"/>
                  <a:pt x="0" y="667004"/>
                </a:cubicBezTo>
                <a:cubicBezTo>
                  <a:pt x="-6795" y="365121"/>
                  <a:pt x="-16317" y="182092"/>
                  <a:pt x="0" y="0"/>
                </a:cubicBezTo>
                <a:close/>
              </a:path>
              <a:path w="2781300" h="2565400" stroke="0" extrusionOk="0">
                <a:moveTo>
                  <a:pt x="0" y="0"/>
                </a:moveTo>
                <a:cubicBezTo>
                  <a:pt x="146513" y="-817"/>
                  <a:pt x="439852" y="-2213"/>
                  <a:pt x="639699" y="0"/>
                </a:cubicBezTo>
                <a:cubicBezTo>
                  <a:pt x="839546" y="2213"/>
                  <a:pt x="988261" y="-3634"/>
                  <a:pt x="1307211" y="0"/>
                </a:cubicBezTo>
                <a:cubicBezTo>
                  <a:pt x="1626161" y="3634"/>
                  <a:pt x="1753574" y="11437"/>
                  <a:pt x="1946910" y="0"/>
                </a:cubicBezTo>
                <a:cubicBezTo>
                  <a:pt x="2140246" y="-11437"/>
                  <a:pt x="2606343" y="40171"/>
                  <a:pt x="2781300" y="0"/>
                </a:cubicBezTo>
                <a:cubicBezTo>
                  <a:pt x="2773747" y="271009"/>
                  <a:pt x="2787119" y="405777"/>
                  <a:pt x="2781300" y="692658"/>
                </a:cubicBezTo>
                <a:cubicBezTo>
                  <a:pt x="2775481" y="979539"/>
                  <a:pt x="2751143" y="1114726"/>
                  <a:pt x="2781300" y="1359662"/>
                </a:cubicBezTo>
                <a:cubicBezTo>
                  <a:pt x="2811457" y="1604598"/>
                  <a:pt x="2801176" y="1697711"/>
                  <a:pt x="2781300" y="1975358"/>
                </a:cubicBezTo>
                <a:cubicBezTo>
                  <a:pt x="2761424" y="2253005"/>
                  <a:pt x="2761539" y="2304949"/>
                  <a:pt x="2781300" y="2565400"/>
                </a:cubicBezTo>
                <a:cubicBezTo>
                  <a:pt x="2627402" y="2543049"/>
                  <a:pt x="2457468" y="2539250"/>
                  <a:pt x="2141601" y="2565400"/>
                </a:cubicBezTo>
                <a:cubicBezTo>
                  <a:pt x="1825734" y="2591550"/>
                  <a:pt x="1790407" y="2551140"/>
                  <a:pt x="1529715" y="2565400"/>
                </a:cubicBezTo>
                <a:cubicBezTo>
                  <a:pt x="1269023" y="2579660"/>
                  <a:pt x="980078" y="2569814"/>
                  <a:pt x="806577" y="2565400"/>
                </a:cubicBezTo>
                <a:cubicBezTo>
                  <a:pt x="633076" y="2560986"/>
                  <a:pt x="393123" y="2565856"/>
                  <a:pt x="0" y="2565400"/>
                </a:cubicBezTo>
                <a:cubicBezTo>
                  <a:pt x="4165" y="2424340"/>
                  <a:pt x="1934" y="2172562"/>
                  <a:pt x="0" y="1975358"/>
                </a:cubicBezTo>
                <a:cubicBezTo>
                  <a:pt x="-1934" y="1778154"/>
                  <a:pt x="15452" y="1603086"/>
                  <a:pt x="0" y="1359662"/>
                </a:cubicBezTo>
                <a:cubicBezTo>
                  <a:pt x="-15452" y="1116238"/>
                  <a:pt x="16870" y="963714"/>
                  <a:pt x="0" y="795274"/>
                </a:cubicBezTo>
                <a:cubicBezTo>
                  <a:pt x="-16870" y="626834"/>
                  <a:pt x="-19185" y="239680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99239311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1714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1pPr>
            <a:lvl2pPr marL="5143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2pPr>
            <a:lvl3pPr marL="8572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3pPr>
            <a:lvl4pPr marL="12001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4pPr>
            <a:lvl5pPr marL="1543050" indent="-171450">
              <a:buClr>
                <a:schemeClr val="accent6">
                  <a:lumMod val="60000"/>
                  <a:lumOff val="40000"/>
                </a:schemeClr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E22766BD-1B9A-486D-81A1-E5A4ED314C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57600" y="2672164"/>
            <a:ext cx="2578100" cy="421472"/>
          </a:xfrm>
          <a:custGeom>
            <a:avLst/>
            <a:gdLst>
              <a:gd name="connsiteX0" fmla="*/ 0 w 2578100"/>
              <a:gd name="connsiteY0" fmla="*/ 0 h 421472"/>
              <a:gd name="connsiteX1" fmla="*/ 644525 w 2578100"/>
              <a:gd name="connsiteY1" fmla="*/ 0 h 421472"/>
              <a:gd name="connsiteX2" fmla="*/ 1289050 w 2578100"/>
              <a:gd name="connsiteY2" fmla="*/ 0 h 421472"/>
              <a:gd name="connsiteX3" fmla="*/ 1856232 w 2578100"/>
              <a:gd name="connsiteY3" fmla="*/ 0 h 421472"/>
              <a:gd name="connsiteX4" fmla="*/ 2578100 w 2578100"/>
              <a:gd name="connsiteY4" fmla="*/ 0 h 421472"/>
              <a:gd name="connsiteX5" fmla="*/ 2578100 w 2578100"/>
              <a:gd name="connsiteY5" fmla="*/ 421472 h 421472"/>
              <a:gd name="connsiteX6" fmla="*/ 1985137 w 2578100"/>
              <a:gd name="connsiteY6" fmla="*/ 421472 h 421472"/>
              <a:gd name="connsiteX7" fmla="*/ 1366393 w 2578100"/>
              <a:gd name="connsiteY7" fmla="*/ 421472 h 421472"/>
              <a:gd name="connsiteX8" fmla="*/ 799211 w 2578100"/>
              <a:gd name="connsiteY8" fmla="*/ 421472 h 421472"/>
              <a:gd name="connsiteX9" fmla="*/ 0 w 2578100"/>
              <a:gd name="connsiteY9" fmla="*/ 421472 h 421472"/>
              <a:gd name="connsiteX10" fmla="*/ 0 w 2578100"/>
              <a:gd name="connsiteY10" fmla="*/ 0 h 4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8100" h="421472" fill="none" extrusionOk="0">
                <a:moveTo>
                  <a:pt x="0" y="0"/>
                </a:moveTo>
                <a:cubicBezTo>
                  <a:pt x="199406" y="-21511"/>
                  <a:pt x="430473" y="9170"/>
                  <a:pt x="644525" y="0"/>
                </a:cubicBezTo>
                <a:cubicBezTo>
                  <a:pt x="858578" y="-9170"/>
                  <a:pt x="986674" y="-16671"/>
                  <a:pt x="1289050" y="0"/>
                </a:cubicBezTo>
                <a:cubicBezTo>
                  <a:pt x="1591426" y="16671"/>
                  <a:pt x="1642674" y="10"/>
                  <a:pt x="1856232" y="0"/>
                </a:cubicBezTo>
                <a:cubicBezTo>
                  <a:pt x="2069790" y="-10"/>
                  <a:pt x="2222804" y="17843"/>
                  <a:pt x="2578100" y="0"/>
                </a:cubicBezTo>
                <a:cubicBezTo>
                  <a:pt x="2577641" y="84931"/>
                  <a:pt x="2588380" y="327507"/>
                  <a:pt x="2578100" y="421472"/>
                </a:cubicBezTo>
                <a:cubicBezTo>
                  <a:pt x="2376410" y="428928"/>
                  <a:pt x="2204323" y="396343"/>
                  <a:pt x="1985137" y="421472"/>
                </a:cubicBezTo>
                <a:cubicBezTo>
                  <a:pt x="1765951" y="446601"/>
                  <a:pt x="1609538" y="418936"/>
                  <a:pt x="1366393" y="421472"/>
                </a:cubicBezTo>
                <a:cubicBezTo>
                  <a:pt x="1123248" y="424008"/>
                  <a:pt x="1040960" y="432491"/>
                  <a:pt x="799211" y="421472"/>
                </a:cubicBezTo>
                <a:cubicBezTo>
                  <a:pt x="557462" y="410453"/>
                  <a:pt x="286013" y="453555"/>
                  <a:pt x="0" y="421472"/>
                </a:cubicBezTo>
                <a:cubicBezTo>
                  <a:pt x="-10188" y="330942"/>
                  <a:pt x="-4799" y="166511"/>
                  <a:pt x="0" y="0"/>
                </a:cubicBezTo>
                <a:close/>
              </a:path>
              <a:path w="2578100" h="421472" stroke="0" extrusionOk="0">
                <a:moveTo>
                  <a:pt x="0" y="0"/>
                </a:moveTo>
                <a:cubicBezTo>
                  <a:pt x="262135" y="-16751"/>
                  <a:pt x="376159" y="-8358"/>
                  <a:pt x="644525" y="0"/>
                </a:cubicBezTo>
                <a:cubicBezTo>
                  <a:pt x="912892" y="8358"/>
                  <a:pt x="1071133" y="-28050"/>
                  <a:pt x="1314831" y="0"/>
                </a:cubicBezTo>
                <a:cubicBezTo>
                  <a:pt x="1558529" y="28050"/>
                  <a:pt x="1704993" y="-13976"/>
                  <a:pt x="1959356" y="0"/>
                </a:cubicBezTo>
                <a:cubicBezTo>
                  <a:pt x="2213720" y="13976"/>
                  <a:pt x="2303087" y="19125"/>
                  <a:pt x="2578100" y="0"/>
                </a:cubicBezTo>
                <a:cubicBezTo>
                  <a:pt x="2598366" y="162571"/>
                  <a:pt x="2577466" y="281100"/>
                  <a:pt x="2578100" y="421472"/>
                </a:cubicBezTo>
                <a:cubicBezTo>
                  <a:pt x="2304975" y="445908"/>
                  <a:pt x="2214787" y="391208"/>
                  <a:pt x="1882013" y="421472"/>
                </a:cubicBezTo>
                <a:cubicBezTo>
                  <a:pt x="1549239" y="451736"/>
                  <a:pt x="1437059" y="427182"/>
                  <a:pt x="1237488" y="421472"/>
                </a:cubicBezTo>
                <a:cubicBezTo>
                  <a:pt x="1037918" y="415762"/>
                  <a:pt x="838309" y="414557"/>
                  <a:pt x="567182" y="421472"/>
                </a:cubicBezTo>
                <a:cubicBezTo>
                  <a:pt x="296055" y="428387"/>
                  <a:pt x="120567" y="425923"/>
                  <a:pt x="0" y="421472"/>
                </a:cubicBezTo>
                <a:cubicBezTo>
                  <a:pt x="-17376" y="233916"/>
                  <a:pt x="1430" y="210148"/>
                  <a:pt x="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3462313822"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 algn="ctr">
              <a:buNone/>
              <a:defRPr sz="1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MANI NOMIERINA</a:t>
            </a:r>
          </a:p>
        </p:txBody>
      </p:sp>
    </p:spTree>
    <p:extLst>
      <p:ext uri="{BB962C8B-B14F-4D97-AF65-F5344CB8AC3E}">
        <p14:creationId xmlns:p14="http://schemas.microsoft.com/office/powerpoint/2010/main" val="190857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0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2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9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5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1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1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7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4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2CB124-0F82-492B-B0C0-4D076CC6502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2866C6-4775-4A70-A2F0-199A9C920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5AC01EA-7ADE-1762-4A3D-6E5581CEF4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537F5-E839-2D07-B779-729E14DDEC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7035922-F1C8-0AC4-F42D-AA2CC671C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77B5640-6BAC-F49A-34A4-4015350662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3B2AD99-A4D2-8D59-793E-63C92B9D38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9E70D1-FDB0-05B5-FFBF-D8049A3EAB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9B9D9A0-4CDF-B098-3D65-87CDCC1DC93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85A96D7-014A-877D-8CE7-FACECD266A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1D63C86D-E8CD-3630-780D-796EF5EDE36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3FD5799-FAA0-BE12-977D-2565B306346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4F2E0FC-66AD-4575-F3B8-7B1B1008F0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3E2FC4E-6E75-1FD9-A2B1-2EBDF72ABAC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Ieva</dc:creator>
  <cp:lastModifiedBy>Ieva</cp:lastModifiedBy>
  <cp:revision>5</cp:revision>
  <dcterms:created xsi:type="dcterms:W3CDTF">2024-04-04T06:53:46Z</dcterms:created>
  <dcterms:modified xsi:type="dcterms:W3CDTF">2024-04-16T07:23:49Z</dcterms:modified>
</cp:coreProperties>
</file>