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 id="2147483677" r:id="rId2"/>
    <p:sldMasterId id="2147483695" r:id="rId3"/>
  </p:sldMasterIdLst>
  <p:notesMasterIdLst>
    <p:notesMasterId r:id="rId36"/>
  </p:notesMasterIdLst>
  <p:sldIdLst>
    <p:sldId id="256" r:id="rId4"/>
    <p:sldId id="258" r:id="rId5"/>
    <p:sldId id="259" r:id="rId6"/>
    <p:sldId id="260" r:id="rId7"/>
    <p:sldId id="263" r:id="rId8"/>
    <p:sldId id="288" r:id="rId9"/>
    <p:sldId id="261" r:id="rId10"/>
    <p:sldId id="262" r:id="rId11"/>
    <p:sldId id="265" r:id="rId12"/>
    <p:sldId id="289" r:id="rId13"/>
    <p:sldId id="290" r:id="rId14"/>
    <p:sldId id="291" r:id="rId15"/>
    <p:sldId id="272" r:id="rId16"/>
    <p:sldId id="266" r:id="rId17"/>
    <p:sldId id="267" r:id="rId18"/>
    <p:sldId id="273" r:id="rId19"/>
    <p:sldId id="268" r:id="rId20"/>
    <p:sldId id="269" r:id="rId21"/>
    <p:sldId id="274" r:id="rId22"/>
    <p:sldId id="275" r:id="rId23"/>
    <p:sldId id="276" r:id="rId24"/>
    <p:sldId id="277" r:id="rId25"/>
    <p:sldId id="278" r:id="rId26"/>
    <p:sldId id="292" r:id="rId27"/>
    <p:sldId id="293" r:id="rId28"/>
    <p:sldId id="294" r:id="rId29"/>
    <p:sldId id="279" r:id="rId30"/>
    <p:sldId id="295" r:id="rId31"/>
    <p:sldId id="281" r:id="rId32"/>
    <p:sldId id="264" r:id="rId33"/>
    <p:sldId id="287" r:id="rId34"/>
    <p:sldId id="286"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omfortaa" panose="00000500000000000000" pitchFamily="2" charset="0"/>
      <p:regular r:id="rId41"/>
      <p:bold r:id="rId42"/>
    </p:embeddedFont>
    <p:embeddedFont>
      <p:font typeface="Comfortaa Medium" panose="020B0604020202020204" charset="0"/>
      <p:regular r:id="rId43"/>
      <p:bold r:id="rId44"/>
    </p:embeddedFont>
    <p:embeddedFont>
      <p:font typeface="Comfortaa SemiBo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m2GsTuQvYBYMTZpXyppPH3zjr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2" y="5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42be6be3f3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242be6be3f3_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42be6be3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242be6be3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971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42be6be3f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42be6be3f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42be6be3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242be6be3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2be6be3f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242be6be3f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42be6be3f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242be6be3f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42be6be3f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42be6be3f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42be6be3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242be6be3f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42be6be3f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42be6be3f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42be6be3f3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242be6be3f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42be6be3f3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242be6be3f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42be6be3f3_7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242be6be3f3_7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42be6be3f3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g242be6be3f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42be6be3f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g242be6be3f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42be6be3f3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g242be6be3f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42be6be3f3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g242be6be3f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42be6be3f3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g242be6be3f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42be6be3f3_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42be6be3f3_2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2be6be3f3_3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g242be6be3f3_3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42be6be3f3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g242be6be3f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2be6be3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242be6be3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42be6be3f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42be6be3f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42be6be3f3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242be6be3f3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42be6be3f3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242be6be3f3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66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42be6be3f3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g242be6be3f3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42be6be3f3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g242be6be3f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2be6be3f3_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242be6be3f3_2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g242be6be3f3_2_4"/>
          <p:cNvSpPr txBox="1">
            <a:spLocks noGrp="1"/>
          </p:cNvSpPr>
          <p:nvPr>
            <p:ph type="ctrTitle"/>
          </p:nvPr>
        </p:nvSpPr>
        <p:spPr>
          <a:xfrm>
            <a:off x="311708" y="744575"/>
            <a:ext cx="8520480" cy="2052602"/>
          </a:xfrm>
          <a:prstGeom prst="rect">
            <a:avLst/>
          </a:prstGeom>
          <a:noFill/>
          <a:ln>
            <a:noFill/>
          </a:ln>
        </p:spPr>
        <p:txBody>
          <a:bodyPr spcFirstLastPara="1" wrap="square" lIns="91525" tIns="91525" rIns="91525" bIns="915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2" name="Google Shape;82;g242be6be3f3_2_4"/>
          <p:cNvSpPr txBox="1">
            <a:spLocks noGrp="1"/>
          </p:cNvSpPr>
          <p:nvPr>
            <p:ph type="subTitle" idx="1"/>
          </p:nvPr>
        </p:nvSpPr>
        <p:spPr>
          <a:xfrm>
            <a:off x="311700" y="2834125"/>
            <a:ext cx="8520480" cy="792717"/>
          </a:xfrm>
          <a:prstGeom prst="rect">
            <a:avLst/>
          </a:prstGeom>
          <a:noFill/>
          <a:ln>
            <a:noFill/>
          </a:ln>
        </p:spPr>
        <p:txBody>
          <a:bodyPr spcFirstLastPara="1" wrap="square" lIns="91525" tIns="91525" rIns="91525" bIns="915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3" name="Google Shape;83;g242be6be3f3_2_4"/>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sp>
        <p:nvSpPr>
          <p:cNvPr id="116" name="Google Shape;116;g242be6be3f3_2_39"/>
          <p:cNvSpPr txBox="1">
            <a:spLocks noGrp="1"/>
          </p:cNvSpPr>
          <p:nvPr>
            <p:ph type="title" hasCustomPrompt="1"/>
          </p:nvPr>
        </p:nvSpPr>
        <p:spPr>
          <a:xfrm>
            <a:off x="311700" y="1106125"/>
            <a:ext cx="8520480" cy="1963605"/>
          </a:xfrm>
          <a:prstGeom prst="rect">
            <a:avLst/>
          </a:prstGeom>
          <a:noFill/>
          <a:ln>
            <a:noFill/>
          </a:ln>
        </p:spPr>
        <p:txBody>
          <a:bodyPr spcFirstLastPara="1" wrap="square" lIns="91525" tIns="91525" rIns="91525" bIns="91525" anchor="b" anchorCtr="0">
            <a:normAutofit/>
          </a:bodyPr>
          <a:lstStyle>
            <a:lvl1pPr lvl="0" algn="ctr">
              <a:lnSpc>
                <a:spcPct val="100000"/>
              </a:lnSpc>
              <a:spcBef>
                <a:spcPts val="0"/>
              </a:spcBef>
              <a:spcAft>
                <a:spcPts val="0"/>
              </a:spcAft>
              <a:buSzPts val="12100"/>
              <a:buNone/>
              <a:defRPr sz="12100"/>
            </a:lvl1pPr>
            <a:lvl2pPr lvl="1" algn="ctr">
              <a:lnSpc>
                <a:spcPct val="100000"/>
              </a:lnSpc>
              <a:spcBef>
                <a:spcPts val="0"/>
              </a:spcBef>
              <a:spcAft>
                <a:spcPts val="0"/>
              </a:spcAft>
              <a:buSzPts val="12100"/>
              <a:buNone/>
              <a:defRPr sz="12100"/>
            </a:lvl2pPr>
            <a:lvl3pPr lvl="2" algn="ctr">
              <a:lnSpc>
                <a:spcPct val="100000"/>
              </a:lnSpc>
              <a:spcBef>
                <a:spcPts val="0"/>
              </a:spcBef>
              <a:spcAft>
                <a:spcPts val="0"/>
              </a:spcAft>
              <a:buSzPts val="12100"/>
              <a:buNone/>
              <a:defRPr sz="12100"/>
            </a:lvl3pPr>
            <a:lvl4pPr lvl="3" algn="ctr">
              <a:lnSpc>
                <a:spcPct val="100000"/>
              </a:lnSpc>
              <a:spcBef>
                <a:spcPts val="0"/>
              </a:spcBef>
              <a:spcAft>
                <a:spcPts val="0"/>
              </a:spcAft>
              <a:buSzPts val="12100"/>
              <a:buNone/>
              <a:defRPr sz="12100"/>
            </a:lvl4pPr>
            <a:lvl5pPr lvl="4" algn="ctr">
              <a:lnSpc>
                <a:spcPct val="100000"/>
              </a:lnSpc>
              <a:spcBef>
                <a:spcPts val="0"/>
              </a:spcBef>
              <a:spcAft>
                <a:spcPts val="0"/>
              </a:spcAft>
              <a:buSzPts val="12100"/>
              <a:buNone/>
              <a:defRPr sz="12100"/>
            </a:lvl5pPr>
            <a:lvl6pPr lvl="5" algn="ctr">
              <a:lnSpc>
                <a:spcPct val="100000"/>
              </a:lnSpc>
              <a:spcBef>
                <a:spcPts val="0"/>
              </a:spcBef>
              <a:spcAft>
                <a:spcPts val="0"/>
              </a:spcAft>
              <a:buSzPts val="12100"/>
              <a:buNone/>
              <a:defRPr sz="12100"/>
            </a:lvl6pPr>
            <a:lvl7pPr lvl="6" algn="ctr">
              <a:lnSpc>
                <a:spcPct val="100000"/>
              </a:lnSpc>
              <a:spcBef>
                <a:spcPts val="0"/>
              </a:spcBef>
              <a:spcAft>
                <a:spcPts val="0"/>
              </a:spcAft>
              <a:buSzPts val="12100"/>
              <a:buNone/>
              <a:defRPr sz="12100"/>
            </a:lvl7pPr>
            <a:lvl8pPr lvl="7" algn="ctr">
              <a:lnSpc>
                <a:spcPct val="100000"/>
              </a:lnSpc>
              <a:spcBef>
                <a:spcPts val="0"/>
              </a:spcBef>
              <a:spcAft>
                <a:spcPts val="0"/>
              </a:spcAft>
              <a:buSzPts val="12100"/>
              <a:buNone/>
              <a:defRPr sz="12100"/>
            </a:lvl8pPr>
            <a:lvl9pPr lvl="8" algn="ctr">
              <a:lnSpc>
                <a:spcPct val="100000"/>
              </a:lnSpc>
              <a:spcBef>
                <a:spcPts val="0"/>
              </a:spcBef>
              <a:spcAft>
                <a:spcPts val="0"/>
              </a:spcAft>
              <a:buSzPts val="12100"/>
              <a:buNone/>
              <a:defRPr sz="12100"/>
            </a:lvl9pPr>
          </a:lstStyle>
          <a:p>
            <a:r>
              <a:t>xx%</a:t>
            </a:r>
          </a:p>
        </p:txBody>
      </p:sp>
      <p:sp>
        <p:nvSpPr>
          <p:cNvPr id="117" name="Google Shape;117;g242be6be3f3_2_39"/>
          <p:cNvSpPr txBox="1">
            <a:spLocks noGrp="1"/>
          </p:cNvSpPr>
          <p:nvPr>
            <p:ph type="body" idx="1"/>
          </p:nvPr>
        </p:nvSpPr>
        <p:spPr>
          <a:xfrm>
            <a:off x="311700" y="3152225"/>
            <a:ext cx="8520480" cy="1300901"/>
          </a:xfrm>
          <a:prstGeom prst="rect">
            <a:avLst/>
          </a:prstGeom>
          <a:noFill/>
          <a:ln>
            <a:noFill/>
          </a:ln>
        </p:spPr>
        <p:txBody>
          <a:bodyPr spcFirstLastPara="1" wrap="square" lIns="91525" tIns="91525" rIns="91525" bIns="915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8" name="Google Shape;118;g242be6be3f3_2_39"/>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g242be6be3f3_2_43"/>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g242be6be3f3_2_7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7" name="Google Shape;127;g242be6be3f3_2_7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8" name="Google Shape;128;g242be6be3f3_2_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129" name="Google Shape;129;g242be6be3f3_2_74"/>
          <p:cNvPicPr preferRelativeResize="0"/>
          <p:nvPr/>
        </p:nvPicPr>
        <p:blipFill rotWithShape="1">
          <a:blip r:embed="rId2">
            <a:alphaModFix/>
          </a:blip>
          <a:srcRect/>
          <a:stretch/>
        </p:blipFill>
        <p:spPr>
          <a:xfrm>
            <a:off x="6095" y="0"/>
            <a:ext cx="9131809" cy="51434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g242be6be3f3_2_79"/>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242be6be3f3_2_79"/>
          <p:cNvSpPr/>
          <p:nvPr/>
        </p:nvSpPr>
        <p:spPr>
          <a:xfrm>
            <a:off x="-6100" y="-76200"/>
            <a:ext cx="9144000" cy="1365300"/>
          </a:xfrm>
          <a:prstGeom prst="rect">
            <a:avLst/>
          </a:prstGeom>
          <a:solidFill>
            <a:srgbClr val="35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242be6be3f3_2_79"/>
          <p:cNvSpPr txBox="1">
            <a:spLocks noGrp="1"/>
          </p:cNvSpPr>
          <p:nvPr>
            <p:ph type="title"/>
          </p:nvPr>
        </p:nvSpPr>
        <p:spPr>
          <a:xfrm>
            <a:off x="1052625" y="368825"/>
            <a:ext cx="777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l">
              <a:lnSpc>
                <a:spcPct val="100000"/>
              </a:lnSpc>
              <a:spcBef>
                <a:spcPts val="0"/>
              </a:spcBef>
              <a:spcAft>
                <a:spcPts val="0"/>
              </a:spcAft>
              <a:buSzPts val="2800"/>
              <a:buFont typeface="Comfortaa"/>
              <a:buNone/>
              <a:defRPr b="1">
                <a:latin typeface="Comfortaa"/>
                <a:ea typeface="Comfortaa"/>
                <a:cs typeface="Comfortaa"/>
                <a:sym typeface="Comfortaa"/>
              </a:defRPr>
            </a:lvl2pPr>
            <a:lvl3pPr lvl="2" algn="l">
              <a:lnSpc>
                <a:spcPct val="100000"/>
              </a:lnSpc>
              <a:spcBef>
                <a:spcPts val="0"/>
              </a:spcBef>
              <a:spcAft>
                <a:spcPts val="0"/>
              </a:spcAft>
              <a:buSzPts val="2800"/>
              <a:buFont typeface="Comfortaa"/>
              <a:buNone/>
              <a:defRPr b="1">
                <a:latin typeface="Comfortaa"/>
                <a:ea typeface="Comfortaa"/>
                <a:cs typeface="Comfortaa"/>
                <a:sym typeface="Comfortaa"/>
              </a:defRPr>
            </a:lvl3pPr>
            <a:lvl4pPr lvl="3" algn="l">
              <a:lnSpc>
                <a:spcPct val="100000"/>
              </a:lnSpc>
              <a:spcBef>
                <a:spcPts val="0"/>
              </a:spcBef>
              <a:spcAft>
                <a:spcPts val="0"/>
              </a:spcAft>
              <a:buSzPts val="2800"/>
              <a:buFont typeface="Comfortaa"/>
              <a:buNone/>
              <a:defRPr b="1">
                <a:latin typeface="Comfortaa"/>
                <a:ea typeface="Comfortaa"/>
                <a:cs typeface="Comfortaa"/>
                <a:sym typeface="Comfortaa"/>
              </a:defRPr>
            </a:lvl4pPr>
            <a:lvl5pPr lvl="4" algn="l">
              <a:lnSpc>
                <a:spcPct val="100000"/>
              </a:lnSpc>
              <a:spcBef>
                <a:spcPts val="0"/>
              </a:spcBef>
              <a:spcAft>
                <a:spcPts val="0"/>
              </a:spcAft>
              <a:buSzPts val="2800"/>
              <a:buFont typeface="Comfortaa"/>
              <a:buNone/>
              <a:defRPr b="1">
                <a:latin typeface="Comfortaa"/>
                <a:ea typeface="Comfortaa"/>
                <a:cs typeface="Comfortaa"/>
                <a:sym typeface="Comfortaa"/>
              </a:defRPr>
            </a:lvl5pPr>
            <a:lvl6pPr lvl="5" algn="l">
              <a:lnSpc>
                <a:spcPct val="100000"/>
              </a:lnSpc>
              <a:spcBef>
                <a:spcPts val="0"/>
              </a:spcBef>
              <a:spcAft>
                <a:spcPts val="0"/>
              </a:spcAft>
              <a:buSzPts val="2800"/>
              <a:buFont typeface="Comfortaa"/>
              <a:buNone/>
              <a:defRPr b="1">
                <a:latin typeface="Comfortaa"/>
                <a:ea typeface="Comfortaa"/>
                <a:cs typeface="Comfortaa"/>
                <a:sym typeface="Comfortaa"/>
              </a:defRPr>
            </a:lvl6pPr>
            <a:lvl7pPr lvl="6" algn="l">
              <a:lnSpc>
                <a:spcPct val="100000"/>
              </a:lnSpc>
              <a:spcBef>
                <a:spcPts val="0"/>
              </a:spcBef>
              <a:spcAft>
                <a:spcPts val="0"/>
              </a:spcAft>
              <a:buSzPts val="2800"/>
              <a:buFont typeface="Comfortaa"/>
              <a:buNone/>
              <a:defRPr b="1">
                <a:latin typeface="Comfortaa"/>
                <a:ea typeface="Comfortaa"/>
                <a:cs typeface="Comfortaa"/>
                <a:sym typeface="Comfortaa"/>
              </a:defRPr>
            </a:lvl7pPr>
            <a:lvl8pPr lvl="7" algn="l">
              <a:lnSpc>
                <a:spcPct val="100000"/>
              </a:lnSpc>
              <a:spcBef>
                <a:spcPts val="0"/>
              </a:spcBef>
              <a:spcAft>
                <a:spcPts val="0"/>
              </a:spcAft>
              <a:buSzPts val="2800"/>
              <a:buFont typeface="Comfortaa"/>
              <a:buNone/>
              <a:defRPr b="1">
                <a:latin typeface="Comfortaa"/>
                <a:ea typeface="Comfortaa"/>
                <a:cs typeface="Comfortaa"/>
                <a:sym typeface="Comfortaa"/>
              </a:defRPr>
            </a:lvl8pPr>
            <a:lvl9pPr lvl="8" algn="l">
              <a:lnSpc>
                <a:spcPct val="100000"/>
              </a:lnSpc>
              <a:spcBef>
                <a:spcPts val="0"/>
              </a:spcBef>
              <a:spcAft>
                <a:spcPts val="0"/>
              </a:spcAft>
              <a:buSzPts val="2800"/>
              <a:buFont typeface="Comfortaa"/>
              <a:buNone/>
              <a:defRPr b="1">
                <a:latin typeface="Comfortaa"/>
                <a:ea typeface="Comfortaa"/>
                <a:cs typeface="Comfortaa"/>
                <a:sym typeface="Comfortaa"/>
              </a:defRPr>
            </a:lvl9pPr>
          </a:lstStyle>
          <a:p>
            <a:endParaRPr/>
          </a:p>
        </p:txBody>
      </p:sp>
      <p:sp>
        <p:nvSpPr>
          <p:cNvPr id="134" name="Google Shape;134;g242be6be3f3_2_79"/>
          <p:cNvSpPr txBox="1">
            <a:spLocks noGrp="1"/>
          </p:cNvSpPr>
          <p:nvPr>
            <p:ph type="body" idx="1"/>
          </p:nvPr>
        </p:nvSpPr>
        <p:spPr>
          <a:xfrm>
            <a:off x="813400" y="1394950"/>
            <a:ext cx="8019000" cy="3002100"/>
          </a:xfrm>
          <a:prstGeom prst="rect">
            <a:avLst/>
          </a:prstGeom>
          <a:noFill/>
          <a:ln>
            <a:noFill/>
          </a:ln>
        </p:spPr>
        <p:txBody>
          <a:bodyPr spcFirstLastPara="1" wrap="square" lIns="91425" tIns="91425" rIns="91425" bIns="91425" anchor="t" anchorCtr="0">
            <a:noAutofit/>
          </a:bodyPr>
          <a:lstStyle>
            <a:lvl1pPr marL="457200" lvl="0" indent="-304800" algn="l">
              <a:lnSpc>
                <a:spcPct val="90000"/>
              </a:lnSpc>
              <a:spcBef>
                <a:spcPts val="900"/>
              </a:spcBef>
              <a:spcAft>
                <a:spcPts val="0"/>
              </a:spcAft>
              <a:buClr>
                <a:srgbClr val="77E8E8"/>
              </a:buClr>
              <a:buSzPts val="1200"/>
              <a:buFont typeface="Comfortaa Medium"/>
              <a:buChar char="●"/>
              <a:defRPr sz="1900">
                <a:solidFill>
                  <a:srgbClr val="434343"/>
                </a:solidFill>
                <a:latin typeface="Comfortaa Medium"/>
                <a:ea typeface="Comfortaa Medium"/>
                <a:cs typeface="Comfortaa Medium"/>
                <a:sym typeface="Comfortaa Medium"/>
              </a:defRPr>
            </a:lvl1pPr>
            <a:lvl2pPr marL="914400" lvl="1" indent="-336550" algn="l">
              <a:lnSpc>
                <a:spcPct val="90000"/>
              </a:lnSpc>
              <a:spcBef>
                <a:spcPts val="900"/>
              </a:spcBef>
              <a:spcAft>
                <a:spcPts val="0"/>
              </a:spcAft>
              <a:buClr>
                <a:srgbClr val="BAC633"/>
              </a:buClr>
              <a:buSzPts val="1700"/>
              <a:buFont typeface="Comfortaa Medium"/>
              <a:buChar char="○"/>
              <a:defRPr sz="1900">
                <a:solidFill>
                  <a:srgbClr val="434343"/>
                </a:solidFill>
                <a:latin typeface="Comfortaa Medium"/>
                <a:ea typeface="Comfortaa Medium"/>
                <a:cs typeface="Comfortaa Medium"/>
                <a:sym typeface="Comfortaa Medium"/>
              </a:defRPr>
            </a:lvl2pPr>
            <a:lvl3pPr marL="1371600" lvl="2"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3pPr>
            <a:lvl4pPr marL="1828800" lvl="3"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4pPr>
            <a:lvl5pPr marL="2286000" lvl="4"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5pPr>
            <a:lvl6pPr marL="2743200" lvl="5"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6pPr>
            <a:lvl7pPr marL="3200400" lvl="6"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7pPr>
            <a:lvl8pPr marL="3657600" lvl="7"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8pPr>
            <a:lvl9pPr marL="4114800" lvl="8"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9pPr>
          </a:lstStyle>
          <a:p>
            <a:endParaRPr/>
          </a:p>
        </p:txBody>
      </p:sp>
      <p:sp>
        <p:nvSpPr>
          <p:cNvPr id="135" name="Google Shape;135;g242be6be3f3_2_79"/>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36" name="Google Shape;136;g242be6be3f3_2_79"/>
          <p:cNvSpPr txBox="1"/>
          <p:nvPr/>
        </p:nvSpPr>
        <p:spPr>
          <a:xfrm>
            <a:off x="574150" y="476205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pic>
        <p:nvPicPr>
          <p:cNvPr id="137" name="Google Shape;137;g242be6be3f3_2_79"/>
          <p:cNvPicPr preferRelativeResize="0"/>
          <p:nvPr/>
        </p:nvPicPr>
        <p:blipFill>
          <a:blip r:embed="rId2">
            <a:alphaModFix/>
          </a:blip>
          <a:stretch>
            <a:fillRect/>
          </a:stretch>
        </p:blipFill>
        <p:spPr>
          <a:xfrm>
            <a:off x="384174" y="412474"/>
            <a:ext cx="572908" cy="620325"/>
          </a:xfrm>
          <a:prstGeom prst="rect">
            <a:avLst/>
          </a:prstGeom>
          <a:noFill/>
          <a:ln>
            <a:noFill/>
          </a:ln>
        </p:spPr>
      </p:pic>
      <p:pic>
        <p:nvPicPr>
          <p:cNvPr id="138" name="Google Shape;138;g242be6be3f3_2_79"/>
          <p:cNvPicPr preferRelativeResize="0"/>
          <p:nvPr/>
        </p:nvPicPr>
        <p:blipFill>
          <a:blip r:embed="rId3">
            <a:alphaModFix/>
          </a:blip>
          <a:stretch>
            <a:fillRect/>
          </a:stretch>
        </p:blipFill>
        <p:spPr>
          <a:xfrm>
            <a:off x="0" y="1208174"/>
            <a:ext cx="3863956" cy="186775"/>
          </a:xfrm>
          <a:prstGeom prst="rect">
            <a:avLst/>
          </a:prstGeom>
          <a:noFill/>
          <a:ln>
            <a:noFill/>
          </a:ln>
        </p:spPr>
      </p:pic>
      <p:pic>
        <p:nvPicPr>
          <p:cNvPr id="139" name="Google Shape;139;g242be6be3f3_2_79"/>
          <p:cNvPicPr preferRelativeResize="0"/>
          <p:nvPr/>
        </p:nvPicPr>
        <p:blipFill>
          <a:blip r:embed="rId3">
            <a:alphaModFix/>
          </a:blip>
          <a:stretch>
            <a:fillRect/>
          </a:stretch>
        </p:blipFill>
        <p:spPr>
          <a:xfrm>
            <a:off x="3923350" y="1208174"/>
            <a:ext cx="3863956" cy="186775"/>
          </a:xfrm>
          <a:prstGeom prst="rect">
            <a:avLst/>
          </a:prstGeom>
          <a:noFill/>
          <a:ln>
            <a:noFill/>
          </a:ln>
        </p:spPr>
      </p:pic>
      <p:pic>
        <p:nvPicPr>
          <p:cNvPr id="140" name="Google Shape;140;g242be6be3f3_2_79"/>
          <p:cNvPicPr preferRelativeResize="0"/>
          <p:nvPr/>
        </p:nvPicPr>
        <p:blipFill rotWithShape="1">
          <a:blip r:embed="rId3">
            <a:alphaModFix/>
          </a:blip>
          <a:srcRect r="66426" b="-32082"/>
          <a:stretch/>
        </p:blipFill>
        <p:spPr>
          <a:xfrm>
            <a:off x="7846700" y="1208175"/>
            <a:ext cx="1297300" cy="246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1"/>
        <p:cNvGrpSpPr/>
        <p:nvPr/>
      </p:nvGrpSpPr>
      <p:grpSpPr>
        <a:xfrm>
          <a:off x="0" y="0"/>
          <a:ext cx="0" cy="0"/>
          <a:chOff x="0" y="0"/>
          <a:chExt cx="0" cy="0"/>
        </a:xfrm>
      </p:grpSpPr>
      <p:pic>
        <p:nvPicPr>
          <p:cNvPr id="142" name="Google Shape;142;g242be6be3f3_2_90"/>
          <p:cNvPicPr preferRelativeResize="0"/>
          <p:nvPr/>
        </p:nvPicPr>
        <p:blipFill rotWithShape="1">
          <a:blip r:embed="rId2">
            <a:alphaModFix/>
          </a:blip>
          <a:srcRect/>
          <a:stretch/>
        </p:blipFill>
        <p:spPr>
          <a:xfrm>
            <a:off x="0" y="0"/>
            <a:ext cx="9143999" cy="5147110"/>
          </a:xfrm>
          <a:prstGeom prst="rect">
            <a:avLst/>
          </a:prstGeom>
          <a:noFill/>
          <a:ln>
            <a:noFill/>
          </a:ln>
        </p:spPr>
      </p:pic>
      <p:sp>
        <p:nvSpPr>
          <p:cNvPr id="143" name="Google Shape;143;g242be6be3f3_2_90"/>
          <p:cNvSpPr txBox="1">
            <a:spLocks noGrp="1"/>
          </p:cNvSpPr>
          <p:nvPr>
            <p:ph type="title"/>
          </p:nvPr>
        </p:nvSpPr>
        <p:spPr>
          <a:xfrm>
            <a:off x="2460450" y="774150"/>
            <a:ext cx="4223100" cy="359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144" name="Google Shape;144;g242be6be3f3_2_90"/>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42be6be3f3_2_90"/>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46" name="Google Shape;146;g242be6be3f3_2_90"/>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1">
  <p:cSld name="SECTION_HEADER_1_1_1">
    <p:spTree>
      <p:nvGrpSpPr>
        <p:cNvPr id="1" name="Shape 147"/>
        <p:cNvGrpSpPr/>
        <p:nvPr/>
      </p:nvGrpSpPr>
      <p:grpSpPr>
        <a:xfrm>
          <a:off x="0" y="0"/>
          <a:ext cx="0" cy="0"/>
          <a:chOff x="0" y="0"/>
          <a:chExt cx="0" cy="0"/>
        </a:xfrm>
      </p:grpSpPr>
      <p:pic>
        <p:nvPicPr>
          <p:cNvPr id="148" name="Google Shape;148;g242be6be3f3_2_96"/>
          <p:cNvPicPr preferRelativeResize="0"/>
          <p:nvPr/>
        </p:nvPicPr>
        <p:blipFill rotWithShape="1">
          <a:blip r:embed="rId2">
            <a:alphaModFix/>
          </a:blip>
          <a:srcRect/>
          <a:stretch/>
        </p:blipFill>
        <p:spPr>
          <a:xfrm>
            <a:off x="6095" y="0"/>
            <a:ext cx="9131809" cy="5143499"/>
          </a:xfrm>
          <a:prstGeom prst="rect">
            <a:avLst/>
          </a:prstGeom>
          <a:noFill/>
          <a:ln>
            <a:noFill/>
          </a:ln>
        </p:spPr>
      </p:pic>
      <p:sp>
        <p:nvSpPr>
          <p:cNvPr id="149" name="Google Shape;149;g242be6be3f3_2_96"/>
          <p:cNvSpPr txBox="1">
            <a:spLocks noGrp="1"/>
          </p:cNvSpPr>
          <p:nvPr>
            <p:ph type="title"/>
          </p:nvPr>
        </p:nvSpPr>
        <p:spPr>
          <a:xfrm>
            <a:off x="2460450" y="774150"/>
            <a:ext cx="4223100" cy="322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150" name="Google Shape;150;g242be6be3f3_2_96"/>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42be6be3f3_2_96"/>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52" name="Google Shape;152;g242be6be3f3_2_96"/>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153"/>
        <p:cNvGrpSpPr/>
        <p:nvPr/>
      </p:nvGrpSpPr>
      <p:grpSpPr>
        <a:xfrm>
          <a:off x="0" y="0"/>
          <a:ext cx="0" cy="0"/>
          <a:chOff x="0" y="0"/>
          <a:chExt cx="0" cy="0"/>
        </a:xfrm>
      </p:grpSpPr>
      <p:pic>
        <p:nvPicPr>
          <p:cNvPr id="154" name="Google Shape;154;g242be6be3f3_2_102"/>
          <p:cNvPicPr preferRelativeResize="0"/>
          <p:nvPr/>
        </p:nvPicPr>
        <p:blipFill rotWithShape="1">
          <a:blip r:embed="rId2">
            <a:alphaModFix/>
          </a:blip>
          <a:srcRect/>
          <a:stretch/>
        </p:blipFill>
        <p:spPr>
          <a:xfrm>
            <a:off x="3229" y="0"/>
            <a:ext cx="9137539" cy="5143498"/>
          </a:xfrm>
          <a:prstGeom prst="rect">
            <a:avLst/>
          </a:prstGeom>
          <a:noFill/>
          <a:ln>
            <a:noFill/>
          </a:ln>
        </p:spPr>
      </p:pic>
      <p:sp>
        <p:nvSpPr>
          <p:cNvPr id="155" name="Google Shape;155;g242be6be3f3_2_102"/>
          <p:cNvSpPr txBox="1">
            <a:spLocks noGrp="1"/>
          </p:cNvSpPr>
          <p:nvPr>
            <p:ph type="title"/>
          </p:nvPr>
        </p:nvSpPr>
        <p:spPr>
          <a:xfrm>
            <a:off x="2460450" y="774150"/>
            <a:ext cx="4223100" cy="322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156" name="Google Shape;156;g242be6be3f3_2_102"/>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242be6be3f3_2_102"/>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58" name="Google Shape;158;g242be6be3f3_2_102"/>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
        <p:cNvGrpSpPr/>
        <p:nvPr/>
      </p:nvGrpSpPr>
      <p:grpSpPr>
        <a:xfrm>
          <a:off x="0" y="0"/>
          <a:ext cx="0" cy="0"/>
          <a:chOff x="0" y="0"/>
          <a:chExt cx="0" cy="0"/>
        </a:xfrm>
      </p:grpSpPr>
      <p:sp>
        <p:nvSpPr>
          <p:cNvPr id="166" name="Google Shape;166;g242be6be3f3_2_114"/>
          <p:cNvSpPr/>
          <p:nvPr/>
        </p:nvSpPr>
        <p:spPr>
          <a:xfrm>
            <a:off x="0" y="0"/>
            <a:ext cx="5490300" cy="4796700"/>
          </a:xfrm>
          <a:prstGeom prst="rect">
            <a:avLst/>
          </a:prstGeom>
          <a:solidFill>
            <a:srgbClr val="35B6B0"/>
          </a:solidFill>
          <a:ln>
            <a:noFill/>
          </a:ln>
          <a:effectLst>
            <a:outerShdw blurRad="20002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g242be6be3f3_2_114"/>
          <p:cNvSpPr txBox="1">
            <a:spLocks noGrp="1"/>
          </p:cNvSpPr>
          <p:nvPr>
            <p:ph type="title"/>
          </p:nvPr>
        </p:nvSpPr>
        <p:spPr>
          <a:xfrm>
            <a:off x="526350" y="844625"/>
            <a:ext cx="4223100" cy="359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168" name="Google Shape;168;g242be6be3f3_2_114"/>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242be6be3f3_2_114"/>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70" name="Google Shape;170;g242be6be3f3_2_114"/>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1"/>
        <p:cNvGrpSpPr/>
        <p:nvPr/>
      </p:nvGrpSpPr>
      <p:grpSpPr>
        <a:xfrm>
          <a:off x="0" y="0"/>
          <a:ext cx="0" cy="0"/>
          <a:chOff x="0" y="0"/>
          <a:chExt cx="0" cy="0"/>
        </a:xfrm>
      </p:grpSpPr>
      <p:sp>
        <p:nvSpPr>
          <p:cNvPr id="172" name="Google Shape;172;g242be6be3f3_2_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3" name="Google Shape;173;g242be6be3f3_2_1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4" name="Google Shape;174;g242be6be3f3_2_1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5" name="Google Shape;175;g242be6be3f3_2_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g242be6be3f3_2_125"/>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178" name="Google Shape;178;g242be6be3f3_2_125"/>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179" name="Google Shape;179;g242be6be3f3_2_125"/>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g242be6be3f3_2_8"/>
          <p:cNvSpPr txBox="1">
            <a:spLocks noGrp="1"/>
          </p:cNvSpPr>
          <p:nvPr>
            <p:ph type="title"/>
          </p:nvPr>
        </p:nvSpPr>
        <p:spPr>
          <a:xfrm>
            <a:off x="311700" y="2150850"/>
            <a:ext cx="8520480" cy="841729"/>
          </a:xfrm>
          <a:prstGeom prst="rect">
            <a:avLst/>
          </a:prstGeom>
          <a:noFill/>
          <a:ln>
            <a:noFill/>
          </a:ln>
        </p:spPr>
        <p:txBody>
          <a:bodyPr spcFirstLastPara="1" wrap="square" lIns="91525" tIns="91525" rIns="91525" bIns="915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6" name="Google Shape;86;g242be6be3f3_2_8"/>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0"/>
        <p:cNvGrpSpPr/>
        <p:nvPr/>
      </p:nvGrpSpPr>
      <p:grpSpPr>
        <a:xfrm>
          <a:off x="0" y="0"/>
          <a:ext cx="0" cy="0"/>
          <a:chOff x="0" y="0"/>
          <a:chExt cx="0" cy="0"/>
        </a:xfrm>
      </p:grpSpPr>
      <p:sp>
        <p:nvSpPr>
          <p:cNvPr id="181" name="Google Shape;181;g242be6be3f3_2_1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2" name="Google Shape;182;g242be6be3f3_2_1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3" name="Google Shape;183;g242be6be3f3_2_1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4"/>
        <p:cNvGrpSpPr/>
        <p:nvPr/>
      </p:nvGrpSpPr>
      <p:grpSpPr>
        <a:xfrm>
          <a:off x="0" y="0"/>
          <a:ext cx="0" cy="0"/>
          <a:chOff x="0" y="0"/>
          <a:chExt cx="0" cy="0"/>
        </a:xfrm>
      </p:grpSpPr>
      <p:sp>
        <p:nvSpPr>
          <p:cNvPr id="185" name="Google Shape;185;g242be6be3f3_2_1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6" name="Google Shape;186;g242be6be3f3_2_1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7"/>
        <p:cNvGrpSpPr/>
        <p:nvPr/>
      </p:nvGrpSpPr>
      <p:grpSpPr>
        <a:xfrm>
          <a:off x="0" y="0"/>
          <a:ext cx="0" cy="0"/>
          <a:chOff x="0" y="0"/>
          <a:chExt cx="0" cy="0"/>
        </a:xfrm>
      </p:grpSpPr>
      <p:sp>
        <p:nvSpPr>
          <p:cNvPr id="188" name="Google Shape;188;g242be6be3f3_2_1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42be6be3f3_2_1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0" name="Google Shape;190;g242be6be3f3_2_1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1" name="Google Shape;191;g242be6be3f3_2_1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2" name="Google Shape;192;g242be6be3f3_2_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3"/>
        <p:cNvGrpSpPr/>
        <p:nvPr/>
      </p:nvGrpSpPr>
      <p:grpSpPr>
        <a:xfrm>
          <a:off x="0" y="0"/>
          <a:ext cx="0" cy="0"/>
          <a:chOff x="0" y="0"/>
          <a:chExt cx="0" cy="0"/>
        </a:xfrm>
      </p:grpSpPr>
      <p:sp>
        <p:nvSpPr>
          <p:cNvPr id="194" name="Google Shape;194;g242be6be3f3_2_1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95" name="Google Shape;195;g242be6be3f3_2_1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6"/>
        <p:cNvGrpSpPr/>
        <p:nvPr/>
      </p:nvGrpSpPr>
      <p:grpSpPr>
        <a:xfrm>
          <a:off x="0" y="0"/>
          <a:ext cx="0" cy="0"/>
          <a:chOff x="0" y="0"/>
          <a:chExt cx="0" cy="0"/>
        </a:xfrm>
      </p:grpSpPr>
      <p:sp>
        <p:nvSpPr>
          <p:cNvPr id="197" name="Google Shape;197;g242be6be3f3_2_1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8" name="Google Shape;198;g242be6be3f3_2_1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99" name="Google Shape;199;g242be6be3f3_2_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g242be6be3f3_2_1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g242be6be3f3_2_151"/>
          <p:cNvSpPr txBox="1">
            <a:spLocks noGrp="1"/>
          </p:cNvSpPr>
          <p:nvPr>
            <p:ph type="title"/>
          </p:nvPr>
        </p:nvSpPr>
        <p:spPr>
          <a:xfrm>
            <a:off x="457200" y="376228"/>
            <a:ext cx="8229600" cy="594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2800"/>
              <a:buFont typeface="Calibri"/>
              <a:buNone/>
              <a:defRPr b="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4" name="Google Shape;204;g242be6be3f3_2_151"/>
          <p:cNvSpPr txBox="1">
            <a:spLocks noGrp="1"/>
          </p:cNvSpPr>
          <p:nvPr>
            <p:ph type="body" idx="1"/>
          </p:nvPr>
        </p:nvSpPr>
        <p:spPr>
          <a:xfrm>
            <a:off x="183625" y="1481150"/>
            <a:ext cx="8503200" cy="3113400"/>
          </a:xfrm>
          <a:prstGeom prst="rect">
            <a:avLst/>
          </a:prstGeom>
          <a:noFill/>
          <a:ln>
            <a:noFill/>
          </a:ln>
        </p:spPr>
        <p:txBody>
          <a:bodyPr spcFirstLastPara="1" wrap="square" lIns="91425" tIns="45700" rIns="91425" bIns="45700" anchor="t" anchorCtr="0">
            <a:noAutofit/>
          </a:bodyPr>
          <a:lstStyle>
            <a:lvl1pPr marL="457200" lvl="0" indent="-323850" algn="l">
              <a:lnSpc>
                <a:spcPct val="115000"/>
              </a:lnSpc>
              <a:spcBef>
                <a:spcPts val="640"/>
              </a:spcBef>
              <a:spcAft>
                <a:spcPts val="0"/>
              </a:spcAft>
              <a:buSzPts val="1500"/>
              <a:buFont typeface="Calibri"/>
              <a:buChar char="●"/>
              <a:defRPr/>
            </a:lvl1pPr>
            <a:lvl2pPr marL="914400" lvl="1" indent="-406400" algn="l">
              <a:lnSpc>
                <a:spcPct val="115000"/>
              </a:lnSpc>
              <a:spcBef>
                <a:spcPts val="1600"/>
              </a:spcBef>
              <a:spcAft>
                <a:spcPts val="0"/>
              </a:spcAft>
              <a:buClr>
                <a:schemeClr val="dk1"/>
              </a:buClr>
              <a:buSzPts val="2800"/>
              <a:buFont typeface="Calibri"/>
              <a:buChar char="○"/>
              <a:defRPr/>
            </a:lvl2pPr>
            <a:lvl3pPr marL="1371600" lvl="2" indent="-381000" algn="l">
              <a:lnSpc>
                <a:spcPct val="115000"/>
              </a:lnSpc>
              <a:spcBef>
                <a:spcPts val="1600"/>
              </a:spcBef>
              <a:spcAft>
                <a:spcPts val="0"/>
              </a:spcAft>
              <a:buClr>
                <a:schemeClr val="dk1"/>
              </a:buClr>
              <a:buSzPts val="2400"/>
              <a:buFont typeface="Calibri"/>
              <a:buChar char="■"/>
              <a:defRPr/>
            </a:lvl3pPr>
            <a:lvl4pPr marL="1828800" lvl="3" indent="-355600" algn="l">
              <a:lnSpc>
                <a:spcPct val="115000"/>
              </a:lnSpc>
              <a:spcBef>
                <a:spcPts val="1600"/>
              </a:spcBef>
              <a:spcAft>
                <a:spcPts val="0"/>
              </a:spcAft>
              <a:buClr>
                <a:schemeClr val="dk1"/>
              </a:buClr>
              <a:buSzPts val="2000"/>
              <a:buFont typeface="Calibri"/>
              <a:buChar char="●"/>
              <a:defRPr/>
            </a:lvl4pPr>
            <a:lvl5pPr marL="2286000" lvl="4" indent="-355600" algn="l">
              <a:lnSpc>
                <a:spcPct val="115000"/>
              </a:lnSpc>
              <a:spcBef>
                <a:spcPts val="1600"/>
              </a:spcBef>
              <a:spcAft>
                <a:spcPts val="0"/>
              </a:spcAft>
              <a:buClr>
                <a:schemeClr val="dk1"/>
              </a:buClr>
              <a:buSzPts val="2000"/>
              <a:buFont typeface="Calibri"/>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205" name="Google Shape;205;g242be6be3f3_2_1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6" name="Google Shape;206;g242be6be3f3_2_1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7" name="Google Shape;207;g242be6be3f3_2_151"/>
          <p:cNvSpPr txBox="1">
            <a:spLocks noGrp="1"/>
          </p:cNvSpPr>
          <p:nvPr>
            <p:ph type="sldNum" idx="12"/>
          </p:nvPr>
        </p:nvSpPr>
        <p:spPr>
          <a:xfrm>
            <a:off x="6871450" y="4493438"/>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208" name="Google Shape;208;g242be6be3f3_2_151" descr="C:\Users\Compii\Google Drive\uzvediba_lv\Prezentācijas\Master slide\footer-04-03.png"/>
          <p:cNvPicPr preferRelativeResize="0"/>
          <p:nvPr/>
        </p:nvPicPr>
        <p:blipFill rotWithShape="1">
          <a:blip r:embed="rId2">
            <a:alphaModFix/>
          </a:blip>
          <a:srcRect/>
          <a:stretch/>
        </p:blipFill>
        <p:spPr>
          <a:xfrm>
            <a:off x="0" y="4837003"/>
            <a:ext cx="6858003" cy="30649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4">
  <p:cSld name="Title and body 4">
    <p:spTree>
      <p:nvGrpSpPr>
        <p:cNvPr id="1" name="Shape 209"/>
        <p:cNvGrpSpPr/>
        <p:nvPr/>
      </p:nvGrpSpPr>
      <p:grpSpPr>
        <a:xfrm>
          <a:off x="0" y="0"/>
          <a:ext cx="0" cy="0"/>
          <a:chOff x="0" y="0"/>
          <a:chExt cx="0" cy="0"/>
        </a:xfrm>
      </p:grpSpPr>
      <p:pic>
        <p:nvPicPr>
          <p:cNvPr id="210" name="Google Shape;210;g242be6be3f3_2_158"/>
          <p:cNvPicPr preferRelativeResize="0"/>
          <p:nvPr/>
        </p:nvPicPr>
        <p:blipFill rotWithShape="1">
          <a:blip r:embed="rId2">
            <a:alphaModFix/>
          </a:blip>
          <a:srcRect/>
          <a:stretch/>
        </p:blipFill>
        <p:spPr>
          <a:xfrm>
            <a:off x="3229" y="0"/>
            <a:ext cx="9137540" cy="5143499"/>
          </a:xfrm>
          <a:prstGeom prst="rect">
            <a:avLst/>
          </a:prstGeom>
          <a:noFill/>
          <a:ln>
            <a:noFill/>
          </a:ln>
        </p:spPr>
      </p:pic>
      <p:sp>
        <p:nvSpPr>
          <p:cNvPr id="211" name="Google Shape;211;g242be6be3f3_2_158"/>
          <p:cNvSpPr txBox="1">
            <a:spLocks noGrp="1"/>
          </p:cNvSpPr>
          <p:nvPr>
            <p:ph type="title"/>
          </p:nvPr>
        </p:nvSpPr>
        <p:spPr>
          <a:xfrm>
            <a:off x="681671" y="786152"/>
            <a:ext cx="8149500" cy="572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800"/>
              <a:buNone/>
              <a:defRPr sz="3600">
                <a:solidFill>
                  <a:srgbClr val="FFFFFF"/>
                </a:solidFill>
              </a:defRPr>
            </a:lvl1pPr>
            <a:lvl2pPr lvl="1" algn="l">
              <a:lnSpc>
                <a:spcPct val="100000"/>
              </a:lnSpc>
              <a:spcBef>
                <a:spcPts val="0"/>
              </a:spcBef>
              <a:spcAft>
                <a:spcPts val="0"/>
              </a:spcAft>
              <a:buClr>
                <a:srgbClr val="FFFFFF"/>
              </a:buClr>
              <a:buSzPts val="3700"/>
              <a:buNone/>
              <a:defRPr>
                <a:solidFill>
                  <a:srgbClr val="FFFFFF"/>
                </a:solidFill>
              </a:defRPr>
            </a:lvl2pPr>
            <a:lvl3pPr lvl="2" algn="l">
              <a:lnSpc>
                <a:spcPct val="100000"/>
              </a:lnSpc>
              <a:spcBef>
                <a:spcPts val="0"/>
              </a:spcBef>
              <a:spcAft>
                <a:spcPts val="0"/>
              </a:spcAft>
              <a:buClr>
                <a:srgbClr val="FFFFFF"/>
              </a:buClr>
              <a:buSzPts val="3700"/>
              <a:buNone/>
              <a:defRPr>
                <a:solidFill>
                  <a:srgbClr val="FFFFFF"/>
                </a:solidFill>
              </a:defRPr>
            </a:lvl3pPr>
            <a:lvl4pPr lvl="3" algn="l">
              <a:lnSpc>
                <a:spcPct val="100000"/>
              </a:lnSpc>
              <a:spcBef>
                <a:spcPts val="0"/>
              </a:spcBef>
              <a:spcAft>
                <a:spcPts val="0"/>
              </a:spcAft>
              <a:buClr>
                <a:srgbClr val="FFFFFF"/>
              </a:buClr>
              <a:buSzPts val="3700"/>
              <a:buNone/>
              <a:defRPr>
                <a:solidFill>
                  <a:srgbClr val="FFFFFF"/>
                </a:solidFill>
              </a:defRPr>
            </a:lvl4pPr>
            <a:lvl5pPr lvl="4" algn="l">
              <a:lnSpc>
                <a:spcPct val="100000"/>
              </a:lnSpc>
              <a:spcBef>
                <a:spcPts val="0"/>
              </a:spcBef>
              <a:spcAft>
                <a:spcPts val="0"/>
              </a:spcAft>
              <a:buClr>
                <a:srgbClr val="FFFFFF"/>
              </a:buClr>
              <a:buSzPts val="3700"/>
              <a:buNone/>
              <a:defRPr>
                <a:solidFill>
                  <a:srgbClr val="FFFFFF"/>
                </a:solidFill>
              </a:defRPr>
            </a:lvl5pPr>
            <a:lvl6pPr lvl="5" algn="l">
              <a:lnSpc>
                <a:spcPct val="100000"/>
              </a:lnSpc>
              <a:spcBef>
                <a:spcPts val="0"/>
              </a:spcBef>
              <a:spcAft>
                <a:spcPts val="0"/>
              </a:spcAft>
              <a:buClr>
                <a:srgbClr val="FFFFFF"/>
              </a:buClr>
              <a:buSzPts val="3700"/>
              <a:buNone/>
              <a:defRPr>
                <a:solidFill>
                  <a:srgbClr val="FFFFFF"/>
                </a:solidFill>
              </a:defRPr>
            </a:lvl6pPr>
            <a:lvl7pPr lvl="6" algn="l">
              <a:lnSpc>
                <a:spcPct val="100000"/>
              </a:lnSpc>
              <a:spcBef>
                <a:spcPts val="0"/>
              </a:spcBef>
              <a:spcAft>
                <a:spcPts val="0"/>
              </a:spcAft>
              <a:buClr>
                <a:srgbClr val="FFFFFF"/>
              </a:buClr>
              <a:buSzPts val="3700"/>
              <a:buNone/>
              <a:defRPr>
                <a:solidFill>
                  <a:srgbClr val="FFFFFF"/>
                </a:solidFill>
              </a:defRPr>
            </a:lvl7pPr>
            <a:lvl8pPr lvl="7" algn="l">
              <a:lnSpc>
                <a:spcPct val="100000"/>
              </a:lnSpc>
              <a:spcBef>
                <a:spcPts val="0"/>
              </a:spcBef>
              <a:spcAft>
                <a:spcPts val="0"/>
              </a:spcAft>
              <a:buClr>
                <a:srgbClr val="FFFFFF"/>
              </a:buClr>
              <a:buSzPts val="3700"/>
              <a:buNone/>
              <a:defRPr>
                <a:solidFill>
                  <a:srgbClr val="FFFFFF"/>
                </a:solidFill>
              </a:defRPr>
            </a:lvl8pPr>
            <a:lvl9pPr lvl="8" algn="l">
              <a:lnSpc>
                <a:spcPct val="100000"/>
              </a:lnSpc>
              <a:spcBef>
                <a:spcPts val="0"/>
              </a:spcBef>
              <a:spcAft>
                <a:spcPts val="0"/>
              </a:spcAft>
              <a:buClr>
                <a:srgbClr val="FFFFFF"/>
              </a:buClr>
              <a:buSzPts val="3700"/>
              <a:buNone/>
              <a:defRPr>
                <a:solidFill>
                  <a:srgbClr val="FFFFFF"/>
                </a:solidFill>
              </a:defRPr>
            </a:lvl9pPr>
          </a:lstStyle>
          <a:p>
            <a:endParaRPr/>
          </a:p>
        </p:txBody>
      </p:sp>
      <p:sp>
        <p:nvSpPr>
          <p:cNvPr id="212" name="Google Shape;212;g242be6be3f3_2_158"/>
          <p:cNvSpPr txBox="1">
            <a:spLocks noGrp="1"/>
          </p:cNvSpPr>
          <p:nvPr>
            <p:ph type="body" idx="1"/>
          </p:nvPr>
        </p:nvSpPr>
        <p:spPr>
          <a:xfrm>
            <a:off x="364875" y="1552650"/>
            <a:ext cx="8467500" cy="3110700"/>
          </a:xfrm>
          <a:prstGeom prst="rect">
            <a:avLst/>
          </a:prstGeom>
          <a:noFill/>
          <a:ln>
            <a:noFill/>
          </a:ln>
        </p:spPr>
        <p:txBody>
          <a:bodyPr spcFirstLastPara="1" wrap="square" lIns="121900" tIns="121900" rIns="121900" bIns="121900" anchor="t" anchorCtr="0">
            <a:noAutofit/>
          </a:bodyPr>
          <a:lstStyle>
            <a:lvl1pPr marL="457200" lvl="0" indent="-412750" algn="l">
              <a:lnSpc>
                <a:spcPct val="115000"/>
              </a:lnSpc>
              <a:spcBef>
                <a:spcPts val="0"/>
              </a:spcBef>
              <a:spcAft>
                <a:spcPts val="0"/>
              </a:spcAft>
              <a:buClr>
                <a:srgbClr val="0C343D"/>
              </a:buClr>
              <a:buSzPts val="2900"/>
              <a:buChar char="●"/>
              <a:defRPr sz="2175">
                <a:solidFill>
                  <a:srgbClr val="0C343D"/>
                </a:solidFill>
              </a:defRPr>
            </a:lvl1pPr>
            <a:lvl2pPr marL="914400" lvl="1" indent="-412750" algn="l">
              <a:lnSpc>
                <a:spcPct val="115000"/>
              </a:lnSpc>
              <a:spcBef>
                <a:spcPts val="1575"/>
              </a:spcBef>
              <a:spcAft>
                <a:spcPts val="0"/>
              </a:spcAft>
              <a:buClr>
                <a:srgbClr val="0C343D"/>
              </a:buClr>
              <a:buSzPts val="2900"/>
              <a:buChar char="○"/>
              <a:defRPr sz="2175">
                <a:solidFill>
                  <a:srgbClr val="0C343D"/>
                </a:solidFill>
              </a:defRPr>
            </a:lvl2pPr>
            <a:lvl3pPr marL="1371600" lvl="2" indent="-412750" algn="l">
              <a:lnSpc>
                <a:spcPct val="115000"/>
              </a:lnSpc>
              <a:spcBef>
                <a:spcPts val="1575"/>
              </a:spcBef>
              <a:spcAft>
                <a:spcPts val="0"/>
              </a:spcAft>
              <a:buClr>
                <a:srgbClr val="0C343D"/>
              </a:buClr>
              <a:buSzPts val="2900"/>
              <a:buChar char="■"/>
              <a:defRPr sz="2175">
                <a:solidFill>
                  <a:srgbClr val="0C343D"/>
                </a:solidFill>
              </a:defRPr>
            </a:lvl3pPr>
            <a:lvl4pPr marL="1828800" lvl="3" indent="-412750" algn="l">
              <a:lnSpc>
                <a:spcPct val="115000"/>
              </a:lnSpc>
              <a:spcBef>
                <a:spcPts val="1575"/>
              </a:spcBef>
              <a:spcAft>
                <a:spcPts val="0"/>
              </a:spcAft>
              <a:buClr>
                <a:srgbClr val="0C343D"/>
              </a:buClr>
              <a:buSzPts val="2900"/>
              <a:buChar char="●"/>
              <a:defRPr sz="2175">
                <a:solidFill>
                  <a:srgbClr val="0C343D"/>
                </a:solidFill>
              </a:defRPr>
            </a:lvl4pPr>
            <a:lvl5pPr marL="2286000" lvl="4" indent="-412750" algn="l">
              <a:lnSpc>
                <a:spcPct val="115000"/>
              </a:lnSpc>
              <a:spcBef>
                <a:spcPts val="1575"/>
              </a:spcBef>
              <a:spcAft>
                <a:spcPts val="0"/>
              </a:spcAft>
              <a:buClr>
                <a:srgbClr val="0C343D"/>
              </a:buClr>
              <a:buSzPts val="2900"/>
              <a:buChar char="○"/>
              <a:defRPr sz="2175">
                <a:solidFill>
                  <a:srgbClr val="0C343D"/>
                </a:solidFill>
              </a:defRPr>
            </a:lvl5pPr>
            <a:lvl6pPr marL="2743200" lvl="5" indent="-412750" algn="l">
              <a:lnSpc>
                <a:spcPct val="115000"/>
              </a:lnSpc>
              <a:spcBef>
                <a:spcPts val="1575"/>
              </a:spcBef>
              <a:spcAft>
                <a:spcPts val="0"/>
              </a:spcAft>
              <a:buClr>
                <a:srgbClr val="0C343D"/>
              </a:buClr>
              <a:buSzPts val="2900"/>
              <a:buChar char="■"/>
              <a:defRPr sz="2175">
                <a:solidFill>
                  <a:srgbClr val="0C343D"/>
                </a:solidFill>
              </a:defRPr>
            </a:lvl6pPr>
            <a:lvl7pPr marL="3200400" lvl="6" indent="-412750" algn="l">
              <a:lnSpc>
                <a:spcPct val="115000"/>
              </a:lnSpc>
              <a:spcBef>
                <a:spcPts val="1575"/>
              </a:spcBef>
              <a:spcAft>
                <a:spcPts val="0"/>
              </a:spcAft>
              <a:buClr>
                <a:srgbClr val="0C343D"/>
              </a:buClr>
              <a:buSzPts val="2900"/>
              <a:buChar char="●"/>
              <a:defRPr sz="2175">
                <a:solidFill>
                  <a:srgbClr val="0C343D"/>
                </a:solidFill>
              </a:defRPr>
            </a:lvl7pPr>
            <a:lvl8pPr marL="3657600" lvl="7" indent="-412750" algn="l">
              <a:lnSpc>
                <a:spcPct val="115000"/>
              </a:lnSpc>
              <a:spcBef>
                <a:spcPts val="1575"/>
              </a:spcBef>
              <a:spcAft>
                <a:spcPts val="0"/>
              </a:spcAft>
              <a:buClr>
                <a:srgbClr val="0C343D"/>
              </a:buClr>
              <a:buSzPts val="2900"/>
              <a:buChar char="○"/>
              <a:defRPr sz="2175">
                <a:solidFill>
                  <a:srgbClr val="0C343D"/>
                </a:solidFill>
              </a:defRPr>
            </a:lvl8pPr>
            <a:lvl9pPr marL="4114800" lvl="8" indent="-412750" algn="l">
              <a:lnSpc>
                <a:spcPct val="115000"/>
              </a:lnSpc>
              <a:spcBef>
                <a:spcPts val="1575"/>
              </a:spcBef>
              <a:spcAft>
                <a:spcPts val="1575"/>
              </a:spcAft>
              <a:buClr>
                <a:srgbClr val="0C343D"/>
              </a:buClr>
              <a:buSzPts val="2900"/>
              <a:buChar char="■"/>
              <a:defRPr sz="2175">
                <a:solidFill>
                  <a:srgbClr val="0C343D"/>
                </a:solidFill>
              </a:defRPr>
            </a:lvl9pPr>
          </a:lstStyle>
          <a:p>
            <a:endParaRPr/>
          </a:p>
        </p:txBody>
      </p:sp>
      <p:sp>
        <p:nvSpPr>
          <p:cNvPr id="213" name="Google Shape;213;g242be6be3f3_2_158"/>
          <p:cNvSpPr txBox="1">
            <a:spLocks noGrp="1"/>
          </p:cNvSpPr>
          <p:nvPr>
            <p:ph type="sldNum" idx="12"/>
          </p:nvPr>
        </p:nvSpPr>
        <p:spPr>
          <a:xfrm>
            <a:off x="8556784" y="4749851"/>
            <a:ext cx="548775" cy="393750"/>
          </a:xfrm>
          <a:prstGeom prst="rect">
            <a:avLst/>
          </a:prstGeom>
          <a:noFill/>
          <a:ln>
            <a:noFill/>
          </a:ln>
        </p:spPr>
        <p:txBody>
          <a:bodyPr spcFirstLastPara="1" wrap="square" lIns="121900" tIns="121900" rIns="121900" bIns="121900" anchor="t" anchorCtr="0">
            <a:noAutofit/>
          </a:bodyPr>
          <a:lstStyle>
            <a:lvl1pPr marL="0" lvl="0"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214" name="Google Shape;214;g242be6be3f3_2_158"/>
          <p:cNvPicPr preferRelativeResize="0"/>
          <p:nvPr/>
        </p:nvPicPr>
        <p:blipFill rotWithShape="1">
          <a:blip r:embed="rId3">
            <a:alphaModFix/>
          </a:blip>
          <a:srcRect/>
          <a:stretch/>
        </p:blipFill>
        <p:spPr>
          <a:xfrm>
            <a:off x="0" y="-18963"/>
            <a:ext cx="9324109" cy="927773"/>
          </a:xfrm>
          <a:prstGeom prst="rect">
            <a:avLst/>
          </a:prstGeom>
          <a:noFill/>
          <a:ln>
            <a:noFill/>
          </a:ln>
        </p:spPr>
      </p:pic>
      <p:sp>
        <p:nvSpPr>
          <p:cNvPr id="215" name="Google Shape;215;g242be6be3f3_2_158"/>
          <p:cNvSpPr/>
          <p:nvPr/>
        </p:nvSpPr>
        <p:spPr>
          <a:xfrm>
            <a:off x="2826328" y="4663350"/>
            <a:ext cx="3075709" cy="5598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lv-LV" sz="1050" b="0" i="0" u="none" strike="noStrike" cap="none">
                <a:solidFill>
                  <a:schemeClr val="dk1"/>
                </a:solidFill>
                <a:latin typeface="Arial"/>
                <a:ea typeface="Arial"/>
                <a:cs typeface="Arial"/>
                <a:sym typeface="Arial"/>
              </a:rPr>
              <a:t>Projekts “Veselības veicināšana Jelgavā”</a:t>
            </a: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lv-LV" sz="1050" b="0" i="0" u="none" strike="noStrike" cap="none">
                <a:solidFill>
                  <a:schemeClr val="dk1"/>
                </a:solidFill>
                <a:latin typeface="Arial"/>
                <a:ea typeface="Arial"/>
                <a:cs typeface="Arial"/>
                <a:sym typeface="Arial"/>
              </a:rPr>
              <a:t> Nr. 9.2.4.2/16/I/085</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36"/>
        <p:cNvGrpSpPr/>
        <p:nvPr/>
      </p:nvGrpSpPr>
      <p:grpSpPr>
        <a:xfrm>
          <a:off x="0" y="0"/>
          <a:ext cx="0" cy="0"/>
          <a:chOff x="0" y="0"/>
          <a:chExt cx="0" cy="0"/>
        </a:xfrm>
      </p:grpSpPr>
      <p:sp>
        <p:nvSpPr>
          <p:cNvPr id="237" name="Google Shape;237;g242be6be3f3_7_20"/>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242be6be3f3_7_20"/>
          <p:cNvSpPr/>
          <p:nvPr/>
        </p:nvSpPr>
        <p:spPr>
          <a:xfrm>
            <a:off x="-6100" y="0"/>
            <a:ext cx="9144000" cy="894600"/>
          </a:xfrm>
          <a:prstGeom prst="rect">
            <a:avLst/>
          </a:prstGeom>
          <a:solidFill>
            <a:srgbClr val="35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242be6be3f3_7_20"/>
          <p:cNvSpPr txBox="1">
            <a:spLocks noGrp="1"/>
          </p:cNvSpPr>
          <p:nvPr>
            <p:ph type="title"/>
          </p:nvPr>
        </p:nvSpPr>
        <p:spPr>
          <a:xfrm>
            <a:off x="921050" y="117625"/>
            <a:ext cx="77799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l" rtl="0">
              <a:lnSpc>
                <a:spcPct val="100000"/>
              </a:lnSpc>
              <a:spcBef>
                <a:spcPts val="0"/>
              </a:spcBef>
              <a:spcAft>
                <a:spcPts val="0"/>
              </a:spcAft>
              <a:buSzPts val="2800"/>
              <a:buFont typeface="Comfortaa"/>
              <a:buNone/>
              <a:defRPr b="1">
                <a:latin typeface="Comfortaa"/>
                <a:ea typeface="Comfortaa"/>
                <a:cs typeface="Comfortaa"/>
                <a:sym typeface="Comfortaa"/>
              </a:defRPr>
            </a:lvl2pPr>
            <a:lvl3pPr lvl="2" algn="l" rtl="0">
              <a:lnSpc>
                <a:spcPct val="100000"/>
              </a:lnSpc>
              <a:spcBef>
                <a:spcPts val="0"/>
              </a:spcBef>
              <a:spcAft>
                <a:spcPts val="0"/>
              </a:spcAft>
              <a:buSzPts val="2800"/>
              <a:buFont typeface="Comfortaa"/>
              <a:buNone/>
              <a:defRPr b="1">
                <a:latin typeface="Comfortaa"/>
                <a:ea typeface="Comfortaa"/>
                <a:cs typeface="Comfortaa"/>
                <a:sym typeface="Comfortaa"/>
              </a:defRPr>
            </a:lvl3pPr>
            <a:lvl4pPr lvl="3" algn="l" rtl="0">
              <a:lnSpc>
                <a:spcPct val="100000"/>
              </a:lnSpc>
              <a:spcBef>
                <a:spcPts val="0"/>
              </a:spcBef>
              <a:spcAft>
                <a:spcPts val="0"/>
              </a:spcAft>
              <a:buSzPts val="2800"/>
              <a:buFont typeface="Comfortaa"/>
              <a:buNone/>
              <a:defRPr b="1">
                <a:latin typeface="Comfortaa"/>
                <a:ea typeface="Comfortaa"/>
                <a:cs typeface="Comfortaa"/>
                <a:sym typeface="Comfortaa"/>
              </a:defRPr>
            </a:lvl4pPr>
            <a:lvl5pPr lvl="4" algn="l" rtl="0">
              <a:lnSpc>
                <a:spcPct val="100000"/>
              </a:lnSpc>
              <a:spcBef>
                <a:spcPts val="0"/>
              </a:spcBef>
              <a:spcAft>
                <a:spcPts val="0"/>
              </a:spcAft>
              <a:buSzPts val="2800"/>
              <a:buFont typeface="Comfortaa"/>
              <a:buNone/>
              <a:defRPr b="1">
                <a:latin typeface="Comfortaa"/>
                <a:ea typeface="Comfortaa"/>
                <a:cs typeface="Comfortaa"/>
                <a:sym typeface="Comfortaa"/>
              </a:defRPr>
            </a:lvl5pPr>
            <a:lvl6pPr lvl="5" algn="l" rtl="0">
              <a:lnSpc>
                <a:spcPct val="100000"/>
              </a:lnSpc>
              <a:spcBef>
                <a:spcPts val="0"/>
              </a:spcBef>
              <a:spcAft>
                <a:spcPts val="0"/>
              </a:spcAft>
              <a:buSzPts val="2800"/>
              <a:buFont typeface="Comfortaa"/>
              <a:buNone/>
              <a:defRPr b="1">
                <a:latin typeface="Comfortaa"/>
                <a:ea typeface="Comfortaa"/>
                <a:cs typeface="Comfortaa"/>
                <a:sym typeface="Comfortaa"/>
              </a:defRPr>
            </a:lvl6pPr>
            <a:lvl7pPr lvl="6" algn="l" rtl="0">
              <a:lnSpc>
                <a:spcPct val="100000"/>
              </a:lnSpc>
              <a:spcBef>
                <a:spcPts val="0"/>
              </a:spcBef>
              <a:spcAft>
                <a:spcPts val="0"/>
              </a:spcAft>
              <a:buSzPts val="2800"/>
              <a:buFont typeface="Comfortaa"/>
              <a:buNone/>
              <a:defRPr b="1">
                <a:latin typeface="Comfortaa"/>
                <a:ea typeface="Comfortaa"/>
                <a:cs typeface="Comfortaa"/>
                <a:sym typeface="Comfortaa"/>
              </a:defRPr>
            </a:lvl7pPr>
            <a:lvl8pPr lvl="7" algn="l" rtl="0">
              <a:lnSpc>
                <a:spcPct val="100000"/>
              </a:lnSpc>
              <a:spcBef>
                <a:spcPts val="0"/>
              </a:spcBef>
              <a:spcAft>
                <a:spcPts val="0"/>
              </a:spcAft>
              <a:buSzPts val="2800"/>
              <a:buFont typeface="Comfortaa"/>
              <a:buNone/>
              <a:defRPr b="1">
                <a:latin typeface="Comfortaa"/>
                <a:ea typeface="Comfortaa"/>
                <a:cs typeface="Comfortaa"/>
                <a:sym typeface="Comfortaa"/>
              </a:defRPr>
            </a:lvl8pPr>
            <a:lvl9pPr lvl="8" algn="l" rtl="0">
              <a:lnSpc>
                <a:spcPct val="100000"/>
              </a:lnSpc>
              <a:spcBef>
                <a:spcPts val="0"/>
              </a:spcBef>
              <a:spcAft>
                <a:spcPts val="0"/>
              </a:spcAft>
              <a:buSzPts val="2800"/>
              <a:buFont typeface="Comfortaa"/>
              <a:buNone/>
              <a:defRPr b="1">
                <a:latin typeface="Comfortaa"/>
                <a:ea typeface="Comfortaa"/>
                <a:cs typeface="Comfortaa"/>
                <a:sym typeface="Comfortaa"/>
              </a:defRPr>
            </a:lvl9pPr>
          </a:lstStyle>
          <a:p>
            <a:endParaRPr/>
          </a:p>
        </p:txBody>
      </p:sp>
      <p:sp>
        <p:nvSpPr>
          <p:cNvPr id="240" name="Google Shape;240;g242be6be3f3_7_20"/>
          <p:cNvSpPr txBox="1">
            <a:spLocks noGrp="1"/>
          </p:cNvSpPr>
          <p:nvPr>
            <p:ph type="body" idx="1"/>
          </p:nvPr>
        </p:nvSpPr>
        <p:spPr>
          <a:xfrm>
            <a:off x="681825" y="1000225"/>
            <a:ext cx="8019000" cy="3002100"/>
          </a:xfrm>
          <a:prstGeom prst="rect">
            <a:avLst/>
          </a:prstGeom>
          <a:noFill/>
          <a:ln>
            <a:noFill/>
          </a:ln>
        </p:spPr>
        <p:txBody>
          <a:bodyPr spcFirstLastPara="1" wrap="square" lIns="91425" tIns="91425" rIns="91425" bIns="91425" anchor="t" anchorCtr="0">
            <a:noAutofit/>
          </a:bodyPr>
          <a:lstStyle>
            <a:lvl1pPr marL="457200" lvl="0" indent="-304800" algn="l" rtl="0">
              <a:lnSpc>
                <a:spcPct val="90000"/>
              </a:lnSpc>
              <a:spcBef>
                <a:spcPts val="900"/>
              </a:spcBef>
              <a:spcAft>
                <a:spcPts val="0"/>
              </a:spcAft>
              <a:buClr>
                <a:srgbClr val="77E8E8"/>
              </a:buClr>
              <a:buSzPts val="1200"/>
              <a:buFont typeface="Comfortaa Medium"/>
              <a:buChar char="●"/>
              <a:defRPr sz="1900">
                <a:solidFill>
                  <a:srgbClr val="434343"/>
                </a:solidFill>
                <a:latin typeface="Comfortaa Medium"/>
                <a:ea typeface="Comfortaa Medium"/>
                <a:cs typeface="Comfortaa Medium"/>
                <a:sym typeface="Comfortaa Medium"/>
              </a:defRPr>
            </a:lvl1pPr>
            <a:lvl2pPr marL="914400" lvl="1" indent="-336550" algn="l" rtl="0">
              <a:lnSpc>
                <a:spcPct val="90000"/>
              </a:lnSpc>
              <a:spcBef>
                <a:spcPts val="900"/>
              </a:spcBef>
              <a:spcAft>
                <a:spcPts val="0"/>
              </a:spcAft>
              <a:buClr>
                <a:srgbClr val="BAC633"/>
              </a:buClr>
              <a:buSzPts val="1700"/>
              <a:buFont typeface="Comfortaa Medium"/>
              <a:buChar char="○"/>
              <a:defRPr sz="1900">
                <a:solidFill>
                  <a:srgbClr val="434343"/>
                </a:solidFill>
                <a:latin typeface="Comfortaa Medium"/>
                <a:ea typeface="Comfortaa Medium"/>
                <a:cs typeface="Comfortaa Medium"/>
                <a:sym typeface="Comfortaa Medium"/>
              </a:defRPr>
            </a:lvl2pPr>
            <a:lvl3pPr marL="1371600" lvl="2"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3pPr>
            <a:lvl4pPr marL="1828800" lvl="3"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4pPr>
            <a:lvl5pPr marL="2286000" lvl="4"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5pPr>
            <a:lvl6pPr marL="2743200" lvl="5"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6pPr>
            <a:lvl7pPr marL="3200400" lvl="6"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7pPr>
            <a:lvl8pPr marL="3657600" lvl="7"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8pPr>
            <a:lvl9pPr marL="4114800" lvl="8"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9pPr>
          </a:lstStyle>
          <a:p>
            <a:endParaRPr/>
          </a:p>
        </p:txBody>
      </p:sp>
      <p:sp>
        <p:nvSpPr>
          <p:cNvPr id="241" name="Google Shape;241;g242be6be3f3_7_20"/>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42" name="Google Shape;242;g242be6be3f3_7_20"/>
          <p:cNvSpPr txBox="1"/>
          <p:nvPr/>
        </p:nvSpPr>
        <p:spPr>
          <a:xfrm>
            <a:off x="574150" y="476205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pic>
        <p:nvPicPr>
          <p:cNvPr id="243" name="Google Shape;243;g242be6be3f3_7_20"/>
          <p:cNvPicPr preferRelativeResize="0"/>
          <p:nvPr/>
        </p:nvPicPr>
        <p:blipFill>
          <a:blip r:embed="rId2">
            <a:alphaModFix/>
          </a:blip>
          <a:stretch>
            <a:fillRect/>
          </a:stretch>
        </p:blipFill>
        <p:spPr>
          <a:xfrm>
            <a:off x="488872" y="274637"/>
            <a:ext cx="363508" cy="393600"/>
          </a:xfrm>
          <a:prstGeom prst="rect">
            <a:avLst/>
          </a:prstGeom>
          <a:noFill/>
          <a:ln>
            <a:noFill/>
          </a:ln>
        </p:spPr>
      </p:pic>
      <p:pic>
        <p:nvPicPr>
          <p:cNvPr id="244" name="Google Shape;244;g242be6be3f3_7_20"/>
          <p:cNvPicPr preferRelativeResize="0"/>
          <p:nvPr/>
        </p:nvPicPr>
        <p:blipFill>
          <a:blip r:embed="rId3">
            <a:alphaModFix/>
          </a:blip>
          <a:stretch>
            <a:fillRect/>
          </a:stretch>
        </p:blipFill>
        <p:spPr>
          <a:xfrm>
            <a:off x="0" y="813449"/>
            <a:ext cx="3863956" cy="186775"/>
          </a:xfrm>
          <a:prstGeom prst="rect">
            <a:avLst/>
          </a:prstGeom>
          <a:noFill/>
          <a:ln>
            <a:noFill/>
          </a:ln>
        </p:spPr>
      </p:pic>
      <p:pic>
        <p:nvPicPr>
          <p:cNvPr id="245" name="Google Shape;245;g242be6be3f3_7_20"/>
          <p:cNvPicPr preferRelativeResize="0"/>
          <p:nvPr/>
        </p:nvPicPr>
        <p:blipFill>
          <a:blip r:embed="rId3">
            <a:alphaModFix/>
          </a:blip>
          <a:stretch>
            <a:fillRect/>
          </a:stretch>
        </p:blipFill>
        <p:spPr>
          <a:xfrm>
            <a:off x="3923350" y="813449"/>
            <a:ext cx="3863956" cy="186775"/>
          </a:xfrm>
          <a:prstGeom prst="rect">
            <a:avLst/>
          </a:prstGeom>
          <a:noFill/>
          <a:ln>
            <a:noFill/>
          </a:ln>
        </p:spPr>
      </p:pic>
      <p:pic>
        <p:nvPicPr>
          <p:cNvPr id="246" name="Google Shape;246;g242be6be3f3_7_20"/>
          <p:cNvPicPr preferRelativeResize="0"/>
          <p:nvPr/>
        </p:nvPicPr>
        <p:blipFill rotWithShape="1">
          <a:blip r:embed="rId3">
            <a:alphaModFix/>
          </a:blip>
          <a:srcRect r="66426" b="-32082"/>
          <a:stretch/>
        </p:blipFill>
        <p:spPr>
          <a:xfrm>
            <a:off x="7846700" y="813450"/>
            <a:ext cx="1297300" cy="246700"/>
          </a:xfrm>
          <a:prstGeom prst="rect">
            <a:avLst/>
          </a:prstGeom>
          <a:noFill/>
          <a:ln>
            <a:noFill/>
          </a:ln>
        </p:spPr>
      </p:pic>
    </p:spTree>
    <p:extLst>
      <p:ext uri="{BB962C8B-B14F-4D97-AF65-F5344CB8AC3E}">
        <p14:creationId xmlns:p14="http://schemas.microsoft.com/office/powerpoint/2010/main" val="1660620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0"/>
        <p:cNvGrpSpPr/>
        <p:nvPr/>
      </p:nvGrpSpPr>
      <p:grpSpPr>
        <a:xfrm>
          <a:off x="0" y="0"/>
          <a:ext cx="0" cy="0"/>
          <a:chOff x="0" y="0"/>
          <a:chExt cx="0" cy="0"/>
        </a:xfrm>
      </p:grpSpPr>
      <p:sp>
        <p:nvSpPr>
          <p:cNvPr id="221" name="Google Shape;221;g242be6be3f3_7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2" name="Google Shape;222;g242be6be3f3_7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3" name="Google Shape;223;g242be6be3f3_7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224" name="Google Shape;224;g242be6be3f3_7_4"/>
          <p:cNvPicPr preferRelativeResize="0"/>
          <p:nvPr/>
        </p:nvPicPr>
        <p:blipFill rotWithShape="1">
          <a:blip r:embed="rId2">
            <a:alphaModFix/>
          </a:blip>
          <a:srcRect/>
          <a:stretch/>
        </p:blipFill>
        <p:spPr>
          <a:xfrm>
            <a:off x="6095" y="0"/>
            <a:ext cx="9131809" cy="51434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g242be6be3f3_2_11"/>
          <p:cNvSpPr txBox="1">
            <a:spLocks noGrp="1"/>
          </p:cNvSpPr>
          <p:nvPr>
            <p:ph type="title"/>
          </p:nvPr>
        </p:nvSpPr>
        <p:spPr>
          <a:xfrm>
            <a:off x="311700" y="445025"/>
            <a:ext cx="8520480" cy="572675"/>
          </a:xfrm>
          <a:prstGeom prst="rect">
            <a:avLst/>
          </a:prstGeom>
          <a:noFill/>
          <a:ln>
            <a:noFill/>
          </a:ln>
        </p:spPr>
        <p:txBody>
          <a:bodyPr spcFirstLastPara="1" wrap="square" lIns="91525" tIns="91525" rIns="91525" bIns="915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g242be6be3f3_2_11"/>
          <p:cNvSpPr txBox="1">
            <a:spLocks noGrp="1"/>
          </p:cNvSpPr>
          <p:nvPr>
            <p:ph type="body" idx="1"/>
          </p:nvPr>
        </p:nvSpPr>
        <p:spPr>
          <a:xfrm>
            <a:off x="311700" y="1152475"/>
            <a:ext cx="8520480" cy="3416446"/>
          </a:xfrm>
          <a:prstGeom prst="rect">
            <a:avLst/>
          </a:prstGeom>
          <a:noFill/>
          <a:ln>
            <a:noFill/>
          </a:ln>
        </p:spPr>
        <p:txBody>
          <a:bodyPr spcFirstLastPara="1" wrap="square" lIns="91525" tIns="91525" rIns="91525" bIns="915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0" name="Google Shape;90;g242be6be3f3_2_11"/>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sp>
        <p:nvSpPr>
          <p:cNvPr id="226" name="Google Shape;226;g242be6be3f3_7_9"/>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242be6be3f3_7_9"/>
          <p:cNvSpPr/>
          <p:nvPr/>
        </p:nvSpPr>
        <p:spPr>
          <a:xfrm>
            <a:off x="-6100" y="-76200"/>
            <a:ext cx="9144000" cy="1365300"/>
          </a:xfrm>
          <a:prstGeom prst="rect">
            <a:avLst/>
          </a:prstGeom>
          <a:solidFill>
            <a:srgbClr val="35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242be6be3f3_7_9"/>
          <p:cNvSpPr txBox="1">
            <a:spLocks noGrp="1"/>
          </p:cNvSpPr>
          <p:nvPr>
            <p:ph type="title"/>
          </p:nvPr>
        </p:nvSpPr>
        <p:spPr>
          <a:xfrm>
            <a:off x="1052625" y="368825"/>
            <a:ext cx="777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l">
              <a:lnSpc>
                <a:spcPct val="100000"/>
              </a:lnSpc>
              <a:spcBef>
                <a:spcPts val="0"/>
              </a:spcBef>
              <a:spcAft>
                <a:spcPts val="0"/>
              </a:spcAft>
              <a:buSzPts val="2800"/>
              <a:buFont typeface="Comfortaa"/>
              <a:buNone/>
              <a:defRPr b="1">
                <a:latin typeface="Comfortaa"/>
                <a:ea typeface="Comfortaa"/>
                <a:cs typeface="Comfortaa"/>
                <a:sym typeface="Comfortaa"/>
              </a:defRPr>
            </a:lvl2pPr>
            <a:lvl3pPr lvl="2" algn="l">
              <a:lnSpc>
                <a:spcPct val="100000"/>
              </a:lnSpc>
              <a:spcBef>
                <a:spcPts val="0"/>
              </a:spcBef>
              <a:spcAft>
                <a:spcPts val="0"/>
              </a:spcAft>
              <a:buSzPts val="2800"/>
              <a:buFont typeface="Comfortaa"/>
              <a:buNone/>
              <a:defRPr b="1">
                <a:latin typeface="Comfortaa"/>
                <a:ea typeface="Comfortaa"/>
                <a:cs typeface="Comfortaa"/>
                <a:sym typeface="Comfortaa"/>
              </a:defRPr>
            </a:lvl3pPr>
            <a:lvl4pPr lvl="3" algn="l">
              <a:lnSpc>
                <a:spcPct val="100000"/>
              </a:lnSpc>
              <a:spcBef>
                <a:spcPts val="0"/>
              </a:spcBef>
              <a:spcAft>
                <a:spcPts val="0"/>
              </a:spcAft>
              <a:buSzPts val="2800"/>
              <a:buFont typeface="Comfortaa"/>
              <a:buNone/>
              <a:defRPr b="1">
                <a:latin typeface="Comfortaa"/>
                <a:ea typeface="Comfortaa"/>
                <a:cs typeface="Comfortaa"/>
                <a:sym typeface="Comfortaa"/>
              </a:defRPr>
            </a:lvl4pPr>
            <a:lvl5pPr lvl="4" algn="l">
              <a:lnSpc>
                <a:spcPct val="100000"/>
              </a:lnSpc>
              <a:spcBef>
                <a:spcPts val="0"/>
              </a:spcBef>
              <a:spcAft>
                <a:spcPts val="0"/>
              </a:spcAft>
              <a:buSzPts val="2800"/>
              <a:buFont typeface="Comfortaa"/>
              <a:buNone/>
              <a:defRPr b="1">
                <a:latin typeface="Comfortaa"/>
                <a:ea typeface="Comfortaa"/>
                <a:cs typeface="Comfortaa"/>
                <a:sym typeface="Comfortaa"/>
              </a:defRPr>
            </a:lvl5pPr>
            <a:lvl6pPr lvl="5" algn="l">
              <a:lnSpc>
                <a:spcPct val="100000"/>
              </a:lnSpc>
              <a:spcBef>
                <a:spcPts val="0"/>
              </a:spcBef>
              <a:spcAft>
                <a:spcPts val="0"/>
              </a:spcAft>
              <a:buSzPts val="2800"/>
              <a:buFont typeface="Comfortaa"/>
              <a:buNone/>
              <a:defRPr b="1">
                <a:latin typeface="Comfortaa"/>
                <a:ea typeface="Comfortaa"/>
                <a:cs typeface="Comfortaa"/>
                <a:sym typeface="Comfortaa"/>
              </a:defRPr>
            </a:lvl6pPr>
            <a:lvl7pPr lvl="6" algn="l">
              <a:lnSpc>
                <a:spcPct val="100000"/>
              </a:lnSpc>
              <a:spcBef>
                <a:spcPts val="0"/>
              </a:spcBef>
              <a:spcAft>
                <a:spcPts val="0"/>
              </a:spcAft>
              <a:buSzPts val="2800"/>
              <a:buFont typeface="Comfortaa"/>
              <a:buNone/>
              <a:defRPr b="1">
                <a:latin typeface="Comfortaa"/>
                <a:ea typeface="Comfortaa"/>
                <a:cs typeface="Comfortaa"/>
                <a:sym typeface="Comfortaa"/>
              </a:defRPr>
            </a:lvl7pPr>
            <a:lvl8pPr lvl="7" algn="l">
              <a:lnSpc>
                <a:spcPct val="100000"/>
              </a:lnSpc>
              <a:spcBef>
                <a:spcPts val="0"/>
              </a:spcBef>
              <a:spcAft>
                <a:spcPts val="0"/>
              </a:spcAft>
              <a:buSzPts val="2800"/>
              <a:buFont typeface="Comfortaa"/>
              <a:buNone/>
              <a:defRPr b="1">
                <a:latin typeface="Comfortaa"/>
                <a:ea typeface="Comfortaa"/>
                <a:cs typeface="Comfortaa"/>
                <a:sym typeface="Comfortaa"/>
              </a:defRPr>
            </a:lvl8pPr>
            <a:lvl9pPr lvl="8" algn="l">
              <a:lnSpc>
                <a:spcPct val="100000"/>
              </a:lnSpc>
              <a:spcBef>
                <a:spcPts val="0"/>
              </a:spcBef>
              <a:spcAft>
                <a:spcPts val="0"/>
              </a:spcAft>
              <a:buSzPts val="2800"/>
              <a:buFont typeface="Comfortaa"/>
              <a:buNone/>
              <a:defRPr b="1">
                <a:latin typeface="Comfortaa"/>
                <a:ea typeface="Comfortaa"/>
                <a:cs typeface="Comfortaa"/>
                <a:sym typeface="Comfortaa"/>
              </a:defRPr>
            </a:lvl9pPr>
          </a:lstStyle>
          <a:p>
            <a:endParaRPr/>
          </a:p>
        </p:txBody>
      </p:sp>
      <p:sp>
        <p:nvSpPr>
          <p:cNvPr id="229" name="Google Shape;229;g242be6be3f3_7_9"/>
          <p:cNvSpPr txBox="1">
            <a:spLocks noGrp="1"/>
          </p:cNvSpPr>
          <p:nvPr>
            <p:ph type="body" idx="1"/>
          </p:nvPr>
        </p:nvSpPr>
        <p:spPr>
          <a:xfrm>
            <a:off x="813400" y="1394950"/>
            <a:ext cx="8019000" cy="3002100"/>
          </a:xfrm>
          <a:prstGeom prst="rect">
            <a:avLst/>
          </a:prstGeom>
          <a:noFill/>
          <a:ln>
            <a:noFill/>
          </a:ln>
        </p:spPr>
        <p:txBody>
          <a:bodyPr spcFirstLastPara="1" wrap="square" lIns="91425" tIns="91425" rIns="91425" bIns="91425" anchor="t" anchorCtr="0">
            <a:noAutofit/>
          </a:bodyPr>
          <a:lstStyle>
            <a:lvl1pPr marL="457200" lvl="0" indent="-304800" algn="l">
              <a:lnSpc>
                <a:spcPct val="90000"/>
              </a:lnSpc>
              <a:spcBef>
                <a:spcPts val="900"/>
              </a:spcBef>
              <a:spcAft>
                <a:spcPts val="0"/>
              </a:spcAft>
              <a:buClr>
                <a:srgbClr val="77E8E8"/>
              </a:buClr>
              <a:buSzPts val="1200"/>
              <a:buFont typeface="Comfortaa Medium"/>
              <a:buChar char="●"/>
              <a:defRPr sz="1900">
                <a:solidFill>
                  <a:srgbClr val="434343"/>
                </a:solidFill>
                <a:latin typeface="Comfortaa Medium"/>
                <a:ea typeface="Comfortaa Medium"/>
                <a:cs typeface="Comfortaa Medium"/>
                <a:sym typeface="Comfortaa Medium"/>
              </a:defRPr>
            </a:lvl1pPr>
            <a:lvl2pPr marL="914400" lvl="1" indent="-336550" algn="l">
              <a:lnSpc>
                <a:spcPct val="90000"/>
              </a:lnSpc>
              <a:spcBef>
                <a:spcPts val="900"/>
              </a:spcBef>
              <a:spcAft>
                <a:spcPts val="0"/>
              </a:spcAft>
              <a:buClr>
                <a:srgbClr val="BAC633"/>
              </a:buClr>
              <a:buSzPts val="1700"/>
              <a:buFont typeface="Comfortaa Medium"/>
              <a:buChar char="○"/>
              <a:defRPr sz="1900">
                <a:solidFill>
                  <a:srgbClr val="434343"/>
                </a:solidFill>
                <a:latin typeface="Comfortaa Medium"/>
                <a:ea typeface="Comfortaa Medium"/>
                <a:cs typeface="Comfortaa Medium"/>
                <a:sym typeface="Comfortaa Medium"/>
              </a:defRPr>
            </a:lvl2pPr>
            <a:lvl3pPr marL="1371600" lvl="2"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3pPr>
            <a:lvl4pPr marL="1828800" lvl="3"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4pPr>
            <a:lvl5pPr marL="2286000" lvl="4"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5pPr>
            <a:lvl6pPr marL="2743200" lvl="5"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6pPr>
            <a:lvl7pPr marL="3200400" lvl="6"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7pPr>
            <a:lvl8pPr marL="3657600" lvl="7"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8pPr>
            <a:lvl9pPr marL="4114800" lvl="8" indent="-349250" algn="l">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9pPr>
          </a:lstStyle>
          <a:p>
            <a:endParaRPr/>
          </a:p>
        </p:txBody>
      </p:sp>
      <p:sp>
        <p:nvSpPr>
          <p:cNvPr id="230" name="Google Shape;230;g242be6be3f3_7_9"/>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31" name="Google Shape;231;g242be6be3f3_7_9"/>
          <p:cNvSpPr txBox="1"/>
          <p:nvPr/>
        </p:nvSpPr>
        <p:spPr>
          <a:xfrm>
            <a:off x="574150" y="476205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pic>
        <p:nvPicPr>
          <p:cNvPr id="232" name="Google Shape;232;g242be6be3f3_7_9"/>
          <p:cNvPicPr preferRelativeResize="0"/>
          <p:nvPr/>
        </p:nvPicPr>
        <p:blipFill>
          <a:blip r:embed="rId2">
            <a:alphaModFix/>
          </a:blip>
          <a:stretch>
            <a:fillRect/>
          </a:stretch>
        </p:blipFill>
        <p:spPr>
          <a:xfrm>
            <a:off x="384174" y="412474"/>
            <a:ext cx="572908" cy="620325"/>
          </a:xfrm>
          <a:prstGeom prst="rect">
            <a:avLst/>
          </a:prstGeom>
          <a:noFill/>
          <a:ln>
            <a:noFill/>
          </a:ln>
        </p:spPr>
      </p:pic>
      <p:pic>
        <p:nvPicPr>
          <p:cNvPr id="233" name="Google Shape;233;g242be6be3f3_7_9"/>
          <p:cNvPicPr preferRelativeResize="0"/>
          <p:nvPr/>
        </p:nvPicPr>
        <p:blipFill>
          <a:blip r:embed="rId3">
            <a:alphaModFix/>
          </a:blip>
          <a:stretch>
            <a:fillRect/>
          </a:stretch>
        </p:blipFill>
        <p:spPr>
          <a:xfrm>
            <a:off x="0" y="1208174"/>
            <a:ext cx="3863956" cy="186775"/>
          </a:xfrm>
          <a:prstGeom prst="rect">
            <a:avLst/>
          </a:prstGeom>
          <a:noFill/>
          <a:ln>
            <a:noFill/>
          </a:ln>
        </p:spPr>
      </p:pic>
      <p:pic>
        <p:nvPicPr>
          <p:cNvPr id="234" name="Google Shape;234;g242be6be3f3_7_9"/>
          <p:cNvPicPr preferRelativeResize="0"/>
          <p:nvPr/>
        </p:nvPicPr>
        <p:blipFill>
          <a:blip r:embed="rId3">
            <a:alphaModFix/>
          </a:blip>
          <a:stretch>
            <a:fillRect/>
          </a:stretch>
        </p:blipFill>
        <p:spPr>
          <a:xfrm>
            <a:off x="3923350" y="1208174"/>
            <a:ext cx="3863956" cy="186775"/>
          </a:xfrm>
          <a:prstGeom prst="rect">
            <a:avLst/>
          </a:prstGeom>
          <a:noFill/>
          <a:ln>
            <a:noFill/>
          </a:ln>
        </p:spPr>
      </p:pic>
      <p:pic>
        <p:nvPicPr>
          <p:cNvPr id="235" name="Google Shape;235;g242be6be3f3_7_9"/>
          <p:cNvPicPr preferRelativeResize="0"/>
          <p:nvPr/>
        </p:nvPicPr>
        <p:blipFill rotWithShape="1">
          <a:blip r:embed="rId3">
            <a:alphaModFix/>
          </a:blip>
          <a:srcRect r="66426" b="-32082"/>
          <a:stretch/>
        </p:blipFill>
        <p:spPr>
          <a:xfrm>
            <a:off x="7846700" y="1208175"/>
            <a:ext cx="1297300" cy="2467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TITLE_AND_BODY_1">
    <p:spTree>
      <p:nvGrpSpPr>
        <p:cNvPr id="1" name="Shape 236"/>
        <p:cNvGrpSpPr/>
        <p:nvPr/>
      </p:nvGrpSpPr>
      <p:grpSpPr>
        <a:xfrm>
          <a:off x="0" y="0"/>
          <a:ext cx="0" cy="0"/>
          <a:chOff x="0" y="0"/>
          <a:chExt cx="0" cy="0"/>
        </a:xfrm>
      </p:grpSpPr>
      <p:sp>
        <p:nvSpPr>
          <p:cNvPr id="237" name="Google Shape;237;g242be6be3f3_7_20"/>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242be6be3f3_7_20"/>
          <p:cNvSpPr/>
          <p:nvPr/>
        </p:nvSpPr>
        <p:spPr>
          <a:xfrm>
            <a:off x="-6100" y="0"/>
            <a:ext cx="9144000" cy="894600"/>
          </a:xfrm>
          <a:prstGeom prst="rect">
            <a:avLst/>
          </a:prstGeom>
          <a:solidFill>
            <a:srgbClr val="35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242be6be3f3_7_20"/>
          <p:cNvSpPr txBox="1">
            <a:spLocks noGrp="1"/>
          </p:cNvSpPr>
          <p:nvPr>
            <p:ph type="title"/>
          </p:nvPr>
        </p:nvSpPr>
        <p:spPr>
          <a:xfrm>
            <a:off x="921050" y="117625"/>
            <a:ext cx="77799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l" rtl="0">
              <a:lnSpc>
                <a:spcPct val="100000"/>
              </a:lnSpc>
              <a:spcBef>
                <a:spcPts val="0"/>
              </a:spcBef>
              <a:spcAft>
                <a:spcPts val="0"/>
              </a:spcAft>
              <a:buSzPts val="2800"/>
              <a:buFont typeface="Comfortaa"/>
              <a:buNone/>
              <a:defRPr b="1">
                <a:latin typeface="Comfortaa"/>
                <a:ea typeface="Comfortaa"/>
                <a:cs typeface="Comfortaa"/>
                <a:sym typeface="Comfortaa"/>
              </a:defRPr>
            </a:lvl2pPr>
            <a:lvl3pPr lvl="2" algn="l" rtl="0">
              <a:lnSpc>
                <a:spcPct val="100000"/>
              </a:lnSpc>
              <a:spcBef>
                <a:spcPts val="0"/>
              </a:spcBef>
              <a:spcAft>
                <a:spcPts val="0"/>
              </a:spcAft>
              <a:buSzPts val="2800"/>
              <a:buFont typeface="Comfortaa"/>
              <a:buNone/>
              <a:defRPr b="1">
                <a:latin typeface="Comfortaa"/>
                <a:ea typeface="Comfortaa"/>
                <a:cs typeface="Comfortaa"/>
                <a:sym typeface="Comfortaa"/>
              </a:defRPr>
            </a:lvl3pPr>
            <a:lvl4pPr lvl="3" algn="l" rtl="0">
              <a:lnSpc>
                <a:spcPct val="100000"/>
              </a:lnSpc>
              <a:spcBef>
                <a:spcPts val="0"/>
              </a:spcBef>
              <a:spcAft>
                <a:spcPts val="0"/>
              </a:spcAft>
              <a:buSzPts val="2800"/>
              <a:buFont typeface="Comfortaa"/>
              <a:buNone/>
              <a:defRPr b="1">
                <a:latin typeface="Comfortaa"/>
                <a:ea typeface="Comfortaa"/>
                <a:cs typeface="Comfortaa"/>
                <a:sym typeface="Comfortaa"/>
              </a:defRPr>
            </a:lvl4pPr>
            <a:lvl5pPr lvl="4" algn="l" rtl="0">
              <a:lnSpc>
                <a:spcPct val="100000"/>
              </a:lnSpc>
              <a:spcBef>
                <a:spcPts val="0"/>
              </a:spcBef>
              <a:spcAft>
                <a:spcPts val="0"/>
              </a:spcAft>
              <a:buSzPts val="2800"/>
              <a:buFont typeface="Comfortaa"/>
              <a:buNone/>
              <a:defRPr b="1">
                <a:latin typeface="Comfortaa"/>
                <a:ea typeface="Comfortaa"/>
                <a:cs typeface="Comfortaa"/>
                <a:sym typeface="Comfortaa"/>
              </a:defRPr>
            </a:lvl5pPr>
            <a:lvl6pPr lvl="5" algn="l" rtl="0">
              <a:lnSpc>
                <a:spcPct val="100000"/>
              </a:lnSpc>
              <a:spcBef>
                <a:spcPts val="0"/>
              </a:spcBef>
              <a:spcAft>
                <a:spcPts val="0"/>
              </a:spcAft>
              <a:buSzPts val="2800"/>
              <a:buFont typeface="Comfortaa"/>
              <a:buNone/>
              <a:defRPr b="1">
                <a:latin typeface="Comfortaa"/>
                <a:ea typeface="Comfortaa"/>
                <a:cs typeface="Comfortaa"/>
                <a:sym typeface="Comfortaa"/>
              </a:defRPr>
            </a:lvl6pPr>
            <a:lvl7pPr lvl="6" algn="l" rtl="0">
              <a:lnSpc>
                <a:spcPct val="100000"/>
              </a:lnSpc>
              <a:spcBef>
                <a:spcPts val="0"/>
              </a:spcBef>
              <a:spcAft>
                <a:spcPts val="0"/>
              </a:spcAft>
              <a:buSzPts val="2800"/>
              <a:buFont typeface="Comfortaa"/>
              <a:buNone/>
              <a:defRPr b="1">
                <a:latin typeface="Comfortaa"/>
                <a:ea typeface="Comfortaa"/>
                <a:cs typeface="Comfortaa"/>
                <a:sym typeface="Comfortaa"/>
              </a:defRPr>
            </a:lvl7pPr>
            <a:lvl8pPr lvl="7" algn="l" rtl="0">
              <a:lnSpc>
                <a:spcPct val="100000"/>
              </a:lnSpc>
              <a:spcBef>
                <a:spcPts val="0"/>
              </a:spcBef>
              <a:spcAft>
                <a:spcPts val="0"/>
              </a:spcAft>
              <a:buSzPts val="2800"/>
              <a:buFont typeface="Comfortaa"/>
              <a:buNone/>
              <a:defRPr b="1">
                <a:latin typeface="Comfortaa"/>
                <a:ea typeface="Comfortaa"/>
                <a:cs typeface="Comfortaa"/>
                <a:sym typeface="Comfortaa"/>
              </a:defRPr>
            </a:lvl8pPr>
            <a:lvl9pPr lvl="8" algn="l" rtl="0">
              <a:lnSpc>
                <a:spcPct val="100000"/>
              </a:lnSpc>
              <a:spcBef>
                <a:spcPts val="0"/>
              </a:spcBef>
              <a:spcAft>
                <a:spcPts val="0"/>
              </a:spcAft>
              <a:buSzPts val="2800"/>
              <a:buFont typeface="Comfortaa"/>
              <a:buNone/>
              <a:defRPr b="1">
                <a:latin typeface="Comfortaa"/>
                <a:ea typeface="Comfortaa"/>
                <a:cs typeface="Comfortaa"/>
                <a:sym typeface="Comfortaa"/>
              </a:defRPr>
            </a:lvl9pPr>
          </a:lstStyle>
          <a:p>
            <a:endParaRPr/>
          </a:p>
        </p:txBody>
      </p:sp>
      <p:sp>
        <p:nvSpPr>
          <p:cNvPr id="240" name="Google Shape;240;g242be6be3f3_7_20"/>
          <p:cNvSpPr txBox="1">
            <a:spLocks noGrp="1"/>
          </p:cNvSpPr>
          <p:nvPr>
            <p:ph type="body" idx="1"/>
          </p:nvPr>
        </p:nvSpPr>
        <p:spPr>
          <a:xfrm>
            <a:off x="681825" y="1000225"/>
            <a:ext cx="8019000" cy="3002100"/>
          </a:xfrm>
          <a:prstGeom prst="rect">
            <a:avLst/>
          </a:prstGeom>
          <a:noFill/>
          <a:ln>
            <a:noFill/>
          </a:ln>
        </p:spPr>
        <p:txBody>
          <a:bodyPr spcFirstLastPara="1" wrap="square" lIns="91425" tIns="91425" rIns="91425" bIns="91425" anchor="t" anchorCtr="0">
            <a:noAutofit/>
          </a:bodyPr>
          <a:lstStyle>
            <a:lvl1pPr marL="457200" lvl="0" indent="-304800" algn="l" rtl="0">
              <a:lnSpc>
                <a:spcPct val="90000"/>
              </a:lnSpc>
              <a:spcBef>
                <a:spcPts val="900"/>
              </a:spcBef>
              <a:spcAft>
                <a:spcPts val="0"/>
              </a:spcAft>
              <a:buClr>
                <a:srgbClr val="77E8E8"/>
              </a:buClr>
              <a:buSzPts val="1200"/>
              <a:buFont typeface="Comfortaa Medium"/>
              <a:buChar char="●"/>
              <a:defRPr sz="1900">
                <a:solidFill>
                  <a:srgbClr val="434343"/>
                </a:solidFill>
                <a:latin typeface="Comfortaa Medium"/>
                <a:ea typeface="Comfortaa Medium"/>
                <a:cs typeface="Comfortaa Medium"/>
                <a:sym typeface="Comfortaa Medium"/>
              </a:defRPr>
            </a:lvl1pPr>
            <a:lvl2pPr marL="914400" lvl="1" indent="-336550" algn="l" rtl="0">
              <a:lnSpc>
                <a:spcPct val="90000"/>
              </a:lnSpc>
              <a:spcBef>
                <a:spcPts val="900"/>
              </a:spcBef>
              <a:spcAft>
                <a:spcPts val="0"/>
              </a:spcAft>
              <a:buClr>
                <a:srgbClr val="BAC633"/>
              </a:buClr>
              <a:buSzPts val="1700"/>
              <a:buFont typeface="Comfortaa Medium"/>
              <a:buChar char="○"/>
              <a:defRPr sz="1900">
                <a:solidFill>
                  <a:srgbClr val="434343"/>
                </a:solidFill>
                <a:latin typeface="Comfortaa Medium"/>
                <a:ea typeface="Comfortaa Medium"/>
                <a:cs typeface="Comfortaa Medium"/>
                <a:sym typeface="Comfortaa Medium"/>
              </a:defRPr>
            </a:lvl2pPr>
            <a:lvl3pPr marL="1371600" lvl="2"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3pPr>
            <a:lvl4pPr marL="1828800" lvl="3"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4pPr>
            <a:lvl5pPr marL="2286000" lvl="4"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5pPr>
            <a:lvl6pPr marL="2743200" lvl="5"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6pPr>
            <a:lvl7pPr marL="3200400" lvl="6"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7pPr>
            <a:lvl8pPr marL="3657600" lvl="7"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8pPr>
            <a:lvl9pPr marL="4114800" lvl="8" indent="-349250" algn="l" rtl="0">
              <a:lnSpc>
                <a:spcPct val="90000"/>
              </a:lnSpc>
              <a:spcBef>
                <a:spcPts val="900"/>
              </a:spcBef>
              <a:spcAft>
                <a:spcPts val="0"/>
              </a:spcAft>
              <a:buClr>
                <a:srgbClr val="434343"/>
              </a:buClr>
              <a:buSzPts val="1900"/>
              <a:buFont typeface="Comfortaa Medium"/>
              <a:buChar char="■"/>
              <a:defRPr sz="1900">
                <a:solidFill>
                  <a:srgbClr val="434343"/>
                </a:solidFill>
                <a:latin typeface="Comfortaa Medium"/>
                <a:ea typeface="Comfortaa Medium"/>
                <a:cs typeface="Comfortaa Medium"/>
                <a:sym typeface="Comfortaa Medium"/>
              </a:defRPr>
            </a:lvl9pPr>
          </a:lstStyle>
          <a:p>
            <a:endParaRPr/>
          </a:p>
        </p:txBody>
      </p:sp>
      <p:sp>
        <p:nvSpPr>
          <p:cNvPr id="241" name="Google Shape;241;g242be6be3f3_7_20"/>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42" name="Google Shape;242;g242be6be3f3_7_20"/>
          <p:cNvSpPr txBox="1"/>
          <p:nvPr/>
        </p:nvSpPr>
        <p:spPr>
          <a:xfrm>
            <a:off x="574150" y="476205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pic>
        <p:nvPicPr>
          <p:cNvPr id="243" name="Google Shape;243;g242be6be3f3_7_20"/>
          <p:cNvPicPr preferRelativeResize="0"/>
          <p:nvPr/>
        </p:nvPicPr>
        <p:blipFill>
          <a:blip r:embed="rId2">
            <a:alphaModFix/>
          </a:blip>
          <a:stretch>
            <a:fillRect/>
          </a:stretch>
        </p:blipFill>
        <p:spPr>
          <a:xfrm>
            <a:off x="488872" y="274637"/>
            <a:ext cx="363508" cy="393600"/>
          </a:xfrm>
          <a:prstGeom prst="rect">
            <a:avLst/>
          </a:prstGeom>
          <a:noFill/>
          <a:ln>
            <a:noFill/>
          </a:ln>
        </p:spPr>
      </p:pic>
      <p:pic>
        <p:nvPicPr>
          <p:cNvPr id="244" name="Google Shape;244;g242be6be3f3_7_20"/>
          <p:cNvPicPr preferRelativeResize="0"/>
          <p:nvPr/>
        </p:nvPicPr>
        <p:blipFill>
          <a:blip r:embed="rId3">
            <a:alphaModFix/>
          </a:blip>
          <a:stretch>
            <a:fillRect/>
          </a:stretch>
        </p:blipFill>
        <p:spPr>
          <a:xfrm>
            <a:off x="0" y="813449"/>
            <a:ext cx="3863956" cy="186775"/>
          </a:xfrm>
          <a:prstGeom prst="rect">
            <a:avLst/>
          </a:prstGeom>
          <a:noFill/>
          <a:ln>
            <a:noFill/>
          </a:ln>
        </p:spPr>
      </p:pic>
      <p:pic>
        <p:nvPicPr>
          <p:cNvPr id="245" name="Google Shape;245;g242be6be3f3_7_20"/>
          <p:cNvPicPr preferRelativeResize="0"/>
          <p:nvPr/>
        </p:nvPicPr>
        <p:blipFill>
          <a:blip r:embed="rId3">
            <a:alphaModFix/>
          </a:blip>
          <a:stretch>
            <a:fillRect/>
          </a:stretch>
        </p:blipFill>
        <p:spPr>
          <a:xfrm>
            <a:off x="3923350" y="813449"/>
            <a:ext cx="3863956" cy="186775"/>
          </a:xfrm>
          <a:prstGeom prst="rect">
            <a:avLst/>
          </a:prstGeom>
          <a:noFill/>
          <a:ln>
            <a:noFill/>
          </a:ln>
        </p:spPr>
      </p:pic>
      <p:pic>
        <p:nvPicPr>
          <p:cNvPr id="246" name="Google Shape;246;g242be6be3f3_7_20"/>
          <p:cNvPicPr preferRelativeResize="0"/>
          <p:nvPr/>
        </p:nvPicPr>
        <p:blipFill rotWithShape="1">
          <a:blip r:embed="rId3">
            <a:alphaModFix/>
          </a:blip>
          <a:srcRect r="66426" b="-32082"/>
          <a:stretch/>
        </p:blipFill>
        <p:spPr>
          <a:xfrm>
            <a:off x="7846700" y="813450"/>
            <a:ext cx="1297300" cy="2467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47"/>
        <p:cNvGrpSpPr/>
        <p:nvPr/>
      </p:nvGrpSpPr>
      <p:grpSpPr>
        <a:xfrm>
          <a:off x="0" y="0"/>
          <a:ext cx="0" cy="0"/>
          <a:chOff x="0" y="0"/>
          <a:chExt cx="0" cy="0"/>
        </a:xfrm>
      </p:grpSpPr>
      <p:pic>
        <p:nvPicPr>
          <p:cNvPr id="248" name="Google Shape;248;g242be6be3f3_7_31"/>
          <p:cNvPicPr preferRelativeResize="0"/>
          <p:nvPr/>
        </p:nvPicPr>
        <p:blipFill rotWithShape="1">
          <a:blip r:embed="rId2">
            <a:alphaModFix/>
          </a:blip>
          <a:srcRect/>
          <a:stretch/>
        </p:blipFill>
        <p:spPr>
          <a:xfrm>
            <a:off x="0" y="0"/>
            <a:ext cx="9143999" cy="5147110"/>
          </a:xfrm>
          <a:prstGeom prst="rect">
            <a:avLst/>
          </a:prstGeom>
          <a:noFill/>
          <a:ln>
            <a:noFill/>
          </a:ln>
        </p:spPr>
      </p:pic>
      <p:sp>
        <p:nvSpPr>
          <p:cNvPr id="249" name="Google Shape;249;g242be6be3f3_7_31"/>
          <p:cNvSpPr txBox="1">
            <a:spLocks noGrp="1"/>
          </p:cNvSpPr>
          <p:nvPr>
            <p:ph type="title"/>
          </p:nvPr>
        </p:nvSpPr>
        <p:spPr>
          <a:xfrm>
            <a:off x="2460450" y="774150"/>
            <a:ext cx="4223100" cy="359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50" name="Google Shape;250;g242be6be3f3_7_31"/>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242be6be3f3_7_31"/>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52" name="Google Shape;252;g242be6be3f3_7_31"/>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1 1">
  <p:cSld name="SECTION_HEADER_1_1_1">
    <p:spTree>
      <p:nvGrpSpPr>
        <p:cNvPr id="1" name="Shape 253"/>
        <p:cNvGrpSpPr/>
        <p:nvPr/>
      </p:nvGrpSpPr>
      <p:grpSpPr>
        <a:xfrm>
          <a:off x="0" y="0"/>
          <a:ext cx="0" cy="0"/>
          <a:chOff x="0" y="0"/>
          <a:chExt cx="0" cy="0"/>
        </a:xfrm>
      </p:grpSpPr>
      <p:pic>
        <p:nvPicPr>
          <p:cNvPr id="254" name="Google Shape;254;g242be6be3f3_7_37"/>
          <p:cNvPicPr preferRelativeResize="0"/>
          <p:nvPr/>
        </p:nvPicPr>
        <p:blipFill rotWithShape="1">
          <a:blip r:embed="rId2">
            <a:alphaModFix/>
          </a:blip>
          <a:srcRect/>
          <a:stretch/>
        </p:blipFill>
        <p:spPr>
          <a:xfrm>
            <a:off x="6095" y="0"/>
            <a:ext cx="9131809" cy="5143499"/>
          </a:xfrm>
          <a:prstGeom prst="rect">
            <a:avLst/>
          </a:prstGeom>
          <a:noFill/>
          <a:ln>
            <a:noFill/>
          </a:ln>
        </p:spPr>
      </p:pic>
      <p:sp>
        <p:nvSpPr>
          <p:cNvPr id="255" name="Google Shape;255;g242be6be3f3_7_37"/>
          <p:cNvSpPr txBox="1">
            <a:spLocks noGrp="1"/>
          </p:cNvSpPr>
          <p:nvPr>
            <p:ph type="title"/>
          </p:nvPr>
        </p:nvSpPr>
        <p:spPr>
          <a:xfrm>
            <a:off x="2460450" y="774150"/>
            <a:ext cx="4223100" cy="322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56" name="Google Shape;256;g242be6be3f3_7_37"/>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242be6be3f3_7_37"/>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58" name="Google Shape;258;g242be6be3f3_7_37"/>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259"/>
        <p:cNvGrpSpPr/>
        <p:nvPr/>
      </p:nvGrpSpPr>
      <p:grpSpPr>
        <a:xfrm>
          <a:off x="0" y="0"/>
          <a:ext cx="0" cy="0"/>
          <a:chOff x="0" y="0"/>
          <a:chExt cx="0" cy="0"/>
        </a:xfrm>
      </p:grpSpPr>
      <p:pic>
        <p:nvPicPr>
          <p:cNvPr id="260" name="Google Shape;260;g242be6be3f3_7_43"/>
          <p:cNvPicPr preferRelativeResize="0"/>
          <p:nvPr/>
        </p:nvPicPr>
        <p:blipFill rotWithShape="1">
          <a:blip r:embed="rId2">
            <a:alphaModFix/>
          </a:blip>
          <a:srcRect/>
          <a:stretch/>
        </p:blipFill>
        <p:spPr>
          <a:xfrm>
            <a:off x="3229" y="0"/>
            <a:ext cx="9137539" cy="5143498"/>
          </a:xfrm>
          <a:prstGeom prst="rect">
            <a:avLst/>
          </a:prstGeom>
          <a:noFill/>
          <a:ln>
            <a:noFill/>
          </a:ln>
        </p:spPr>
      </p:pic>
      <p:sp>
        <p:nvSpPr>
          <p:cNvPr id="261" name="Google Shape;261;g242be6be3f3_7_43"/>
          <p:cNvSpPr txBox="1">
            <a:spLocks noGrp="1"/>
          </p:cNvSpPr>
          <p:nvPr>
            <p:ph type="title"/>
          </p:nvPr>
        </p:nvSpPr>
        <p:spPr>
          <a:xfrm>
            <a:off x="2460450" y="774150"/>
            <a:ext cx="4223100" cy="322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62" name="Google Shape;262;g242be6be3f3_7_43"/>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42be6be3f3_7_43"/>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64" name="Google Shape;264;g242be6be3f3_7_43"/>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65"/>
        <p:cNvGrpSpPr/>
        <p:nvPr/>
      </p:nvGrpSpPr>
      <p:grpSpPr>
        <a:xfrm>
          <a:off x="0" y="0"/>
          <a:ext cx="0" cy="0"/>
          <a:chOff x="0" y="0"/>
          <a:chExt cx="0" cy="0"/>
        </a:xfrm>
      </p:grpSpPr>
      <p:pic>
        <p:nvPicPr>
          <p:cNvPr id="266" name="Google Shape;266;g242be6be3f3_7_49"/>
          <p:cNvPicPr preferRelativeResize="0"/>
          <p:nvPr/>
        </p:nvPicPr>
        <p:blipFill rotWithShape="1">
          <a:blip r:embed="rId2">
            <a:alphaModFix/>
          </a:blip>
          <a:srcRect/>
          <a:stretch/>
        </p:blipFill>
        <p:spPr>
          <a:xfrm>
            <a:off x="6095" y="0"/>
            <a:ext cx="9131809" cy="5143499"/>
          </a:xfrm>
          <a:prstGeom prst="rect">
            <a:avLst/>
          </a:prstGeom>
          <a:noFill/>
          <a:ln>
            <a:noFill/>
          </a:ln>
        </p:spPr>
      </p:pic>
      <p:sp>
        <p:nvSpPr>
          <p:cNvPr id="267" name="Google Shape;267;g242be6be3f3_7_49"/>
          <p:cNvSpPr txBox="1">
            <a:spLocks noGrp="1"/>
          </p:cNvSpPr>
          <p:nvPr>
            <p:ph type="body" idx="1"/>
          </p:nvPr>
        </p:nvSpPr>
        <p:spPr>
          <a:xfrm>
            <a:off x="311700" y="1566850"/>
            <a:ext cx="8520600" cy="3002100"/>
          </a:xfrm>
          <a:prstGeom prst="rect">
            <a:avLst/>
          </a:prstGeom>
          <a:noFill/>
          <a:ln>
            <a:noFill/>
          </a:ln>
        </p:spPr>
        <p:txBody>
          <a:bodyPr spcFirstLastPara="1" wrap="square" lIns="91425" tIns="91425" rIns="91425" bIns="91425" anchor="t" anchorCtr="0">
            <a:noAutofit/>
          </a:bodyPr>
          <a:lstStyle>
            <a:lvl1pPr marL="457200" lvl="0" indent="-323850" algn="l">
              <a:lnSpc>
                <a:spcPct val="90000"/>
              </a:lnSpc>
              <a:spcBef>
                <a:spcPts val="0"/>
              </a:spcBef>
              <a:spcAft>
                <a:spcPts val="0"/>
              </a:spcAft>
              <a:buClr>
                <a:srgbClr val="77E8E8"/>
              </a:buClr>
              <a:buSzPts val="1500"/>
              <a:buFont typeface="Comfortaa Medium"/>
              <a:buChar char="●"/>
              <a:defRPr sz="2200">
                <a:solidFill>
                  <a:srgbClr val="434343"/>
                </a:solidFill>
                <a:latin typeface="Comfortaa Medium"/>
                <a:ea typeface="Comfortaa Medium"/>
                <a:cs typeface="Comfortaa Medium"/>
                <a:sym typeface="Comfortaa Medium"/>
              </a:defRPr>
            </a:lvl1pPr>
            <a:lvl2pPr marL="914400" lvl="1" indent="-355600" algn="l">
              <a:lnSpc>
                <a:spcPct val="90000"/>
              </a:lnSpc>
              <a:spcBef>
                <a:spcPts val="1600"/>
              </a:spcBef>
              <a:spcAft>
                <a:spcPts val="0"/>
              </a:spcAft>
              <a:buClr>
                <a:srgbClr val="BAC633"/>
              </a:buClr>
              <a:buSzPts val="2000"/>
              <a:buFont typeface="Comfortaa Medium"/>
              <a:buChar char="○"/>
              <a:defRPr sz="2200">
                <a:solidFill>
                  <a:srgbClr val="434343"/>
                </a:solidFill>
                <a:latin typeface="Comfortaa Medium"/>
                <a:ea typeface="Comfortaa Medium"/>
                <a:cs typeface="Comfortaa Medium"/>
                <a:sym typeface="Comfortaa Medium"/>
              </a:defRPr>
            </a:lvl2pPr>
            <a:lvl3pPr marL="1371600" lvl="2"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3pPr>
            <a:lvl4pPr marL="1828800" lvl="3"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4pPr>
            <a:lvl5pPr marL="2286000" lvl="4"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5pPr>
            <a:lvl6pPr marL="2743200" lvl="5"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6pPr>
            <a:lvl7pPr marL="3200400" lvl="6"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7pPr>
            <a:lvl8pPr marL="3657600" lvl="7" indent="-368300" algn="l">
              <a:lnSpc>
                <a:spcPct val="90000"/>
              </a:lnSpc>
              <a:spcBef>
                <a:spcPts val="1600"/>
              </a:spcBef>
              <a:spcAft>
                <a:spcPts val="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8pPr>
            <a:lvl9pPr marL="4114800" lvl="8" indent="-368300" algn="l">
              <a:lnSpc>
                <a:spcPct val="90000"/>
              </a:lnSpc>
              <a:spcBef>
                <a:spcPts val="1600"/>
              </a:spcBef>
              <a:spcAft>
                <a:spcPts val="1600"/>
              </a:spcAft>
              <a:buClr>
                <a:srgbClr val="434343"/>
              </a:buClr>
              <a:buSzPts val="2200"/>
              <a:buFont typeface="Comfortaa Medium"/>
              <a:buChar char="■"/>
              <a:defRPr sz="2200">
                <a:solidFill>
                  <a:srgbClr val="434343"/>
                </a:solidFill>
                <a:latin typeface="Comfortaa Medium"/>
                <a:ea typeface="Comfortaa Medium"/>
                <a:cs typeface="Comfortaa Medium"/>
                <a:sym typeface="Comfortaa Medium"/>
              </a:defRPr>
            </a:lvl9pPr>
          </a:lstStyle>
          <a:p>
            <a:endParaRPr/>
          </a:p>
        </p:txBody>
      </p:sp>
      <p:sp>
        <p:nvSpPr>
          <p:cNvPr id="268" name="Google Shape;268;g242be6be3f3_7_49"/>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42be6be3f3_7_49"/>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70" name="Google Shape;270;g242be6be3f3_7_49"/>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1"/>
        <p:cNvGrpSpPr/>
        <p:nvPr/>
      </p:nvGrpSpPr>
      <p:grpSpPr>
        <a:xfrm>
          <a:off x="0" y="0"/>
          <a:ext cx="0" cy="0"/>
          <a:chOff x="0" y="0"/>
          <a:chExt cx="0" cy="0"/>
        </a:xfrm>
      </p:grpSpPr>
      <p:sp>
        <p:nvSpPr>
          <p:cNvPr id="272" name="Google Shape;272;g242be6be3f3_7_55"/>
          <p:cNvSpPr/>
          <p:nvPr/>
        </p:nvSpPr>
        <p:spPr>
          <a:xfrm>
            <a:off x="0" y="0"/>
            <a:ext cx="5490300" cy="4796700"/>
          </a:xfrm>
          <a:prstGeom prst="rect">
            <a:avLst/>
          </a:prstGeom>
          <a:solidFill>
            <a:srgbClr val="35B6B0"/>
          </a:solidFill>
          <a:ln>
            <a:noFill/>
          </a:ln>
          <a:effectLst>
            <a:outerShdw blurRad="200025"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242be6be3f3_7_55"/>
          <p:cNvSpPr txBox="1">
            <a:spLocks noGrp="1"/>
          </p:cNvSpPr>
          <p:nvPr>
            <p:ph type="title"/>
          </p:nvPr>
        </p:nvSpPr>
        <p:spPr>
          <a:xfrm>
            <a:off x="526350" y="844625"/>
            <a:ext cx="4223100" cy="359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Comfortaa"/>
              <a:buNone/>
              <a:defRPr sz="3600" b="1">
                <a:solidFill>
                  <a:srgbClr val="FFFFFF"/>
                </a:solidFill>
                <a:latin typeface="Comfortaa"/>
                <a:ea typeface="Comfortaa"/>
                <a:cs typeface="Comfortaa"/>
                <a:sym typeface="Comfortaa"/>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274" name="Google Shape;274;g242be6be3f3_7_55"/>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242be6be3f3_7_55"/>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76" name="Google Shape;276;g242be6be3f3_7_55"/>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7"/>
        <p:cNvGrpSpPr/>
        <p:nvPr/>
      </p:nvGrpSpPr>
      <p:grpSpPr>
        <a:xfrm>
          <a:off x="0" y="0"/>
          <a:ext cx="0" cy="0"/>
          <a:chOff x="0" y="0"/>
          <a:chExt cx="0" cy="0"/>
        </a:xfrm>
      </p:grpSpPr>
      <p:sp>
        <p:nvSpPr>
          <p:cNvPr id="278" name="Google Shape;278;g242be6be3f3_7_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9" name="Google Shape;279;g242be6be3f3_7_6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0" name="Google Shape;280;g242be6be3f3_7_6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1" name="Google Shape;281;g242be6be3f3_7_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g242be6be3f3_7_66"/>
          <p:cNvSpPr/>
          <p:nvPr/>
        </p:nvSpPr>
        <p:spPr>
          <a:xfrm>
            <a:off x="-6100" y="4774200"/>
            <a:ext cx="9144000" cy="369300"/>
          </a:xfrm>
          <a:prstGeom prst="rect">
            <a:avLst/>
          </a:prstGeom>
          <a:solidFill>
            <a:srgbClr val="1F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fortaa"/>
              <a:ea typeface="Comfortaa"/>
              <a:cs typeface="Comfortaa"/>
              <a:sym typeface="Comfortaa"/>
            </a:endParaRPr>
          </a:p>
        </p:txBody>
      </p:sp>
      <p:sp>
        <p:nvSpPr>
          <p:cNvPr id="284" name="Google Shape;284;g242be6be3f3_7_66"/>
          <p:cNvSpPr txBox="1">
            <a:spLocks noGrp="1"/>
          </p:cNvSpPr>
          <p:nvPr>
            <p:ph type="sldNum" idx="12"/>
          </p:nvPr>
        </p:nvSpPr>
        <p:spPr>
          <a:xfrm>
            <a:off x="8460208" y="47620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77E8E8"/>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lv-LV"/>
              <a:t>‹#›</a:t>
            </a:fld>
            <a:endParaRPr/>
          </a:p>
        </p:txBody>
      </p:sp>
      <p:sp>
        <p:nvSpPr>
          <p:cNvPr id="285" name="Google Shape;285;g242be6be3f3_7_66"/>
          <p:cNvSpPr txBox="1"/>
          <p:nvPr/>
        </p:nvSpPr>
        <p:spPr>
          <a:xfrm>
            <a:off x="574150" y="4774200"/>
            <a:ext cx="3444900" cy="369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v-LV" sz="1200" b="1">
                <a:solidFill>
                  <a:srgbClr val="77E8E8"/>
                </a:solidFill>
                <a:latin typeface="Comfortaa"/>
                <a:ea typeface="Comfortaa"/>
                <a:cs typeface="Comfortaa"/>
                <a:sym typeface="Comfortaa"/>
              </a:rPr>
              <a:t>https://www.autisms.lv/atbalstit-cela/</a:t>
            </a:r>
            <a:endParaRPr sz="1200" b="1">
              <a:solidFill>
                <a:srgbClr val="77E8E8"/>
              </a:solidFill>
              <a:latin typeface="Comfortaa"/>
              <a:ea typeface="Comfortaa"/>
              <a:cs typeface="Comfortaa"/>
              <a:sym typeface="Comfortaa"/>
            </a:endParaRPr>
          </a:p>
        </p:txBody>
      </p:sp>
      <p:sp>
        <p:nvSpPr>
          <p:cNvPr id="286" name="Google Shape;286;g242be6be3f3_7_66"/>
          <p:cNvSpPr txBox="1">
            <a:spLocks noGrp="1"/>
          </p:cNvSpPr>
          <p:nvPr>
            <p:ph type="body" idx="1"/>
          </p:nvPr>
        </p:nvSpPr>
        <p:spPr>
          <a:xfrm>
            <a:off x="311700" y="526300"/>
            <a:ext cx="8520600" cy="4042800"/>
          </a:xfrm>
          <a:prstGeom prst="rect">
            <a:avLst/>
          </a:prstGeom>
          <a:noFill/>
          <a:ln>
            <a:noFill/>
          </a:ln>
        </p:spPr>
        <p:txBody>
          <a:bodyPr spcFirstLastPara="1" wrap="square" lIns="91425" tIns="91425" rIns="91425" bIns="91425" anchor="t" anchorCtr="0">
            <a:noAutofit/>
          </a:bodyPr>
          <a:lstStyle>
            <a:lvl1pPr marL="457200" lvl="0" indent="-311150" algn="l" rtl="0">
              <a:lnSpc>
                <a:spcPct val="90000"/>
              </a:lnSpc>
              <a:spcBef>
                <a:spcPts val="0"/>
              </a:spcBef>
              <a:spcAft>
                <a:spcPts val="0"/>
              </a:spcAft>
              <a:buClr>
                <a:srgbClr val="77E8E8"/>
              </a:buClr>
              <a:buSzPts val="1300"/>
              <a:buFont typeface="Comfortaa Medium"/>
              <a:buChar char="●"/>
              <a:defRPr sz="2000">
                <a:solidFill>
                  <a:srgbClr val="434343"/>
                </a:solidFill>
                <a:latin typeface="Comfortaa Medium"/>
                <a:ea typeface="Comfortaa Medium"/>
                <a:cs typeface="Comfortaa Medium"/>
                <a:sym typeface="Comfortaa Medium"/>
              </a:defRPr>
            </a:lvl1pPr>
            <a:lvl2pPr marL="914400" lvl="1" indent="-342900" algn="l" rtl="0">
              <a:lnSpc>
                <a:spcPct val="90000"/>
              </a:lnSpc>
              <a:spcBef>
                <a:spcPts val="1600"/>
              </a:spcBef>
              <a:spcAft>
                <a:spcPts val="0"/>
              </a:spcAft>
              <a:buClr>
                <a:srgbClr val="BAC633"/>
              </a:buClr>
              <a:buSzPts val="1800"/>
              <a:buFont typeface="Comfortaa Medium"/>
              <a:buChar char="○"/>
              <a:defRPr sz="2000">
                <a:solidFill>
                  <a:srgbClr val="434343"/>
                </a:solidFill>
                <a:latin typeface="Comfortaa Medium"/>
                <a:ea typeface="Comfortaa Medium"/>
                <a:cs typeface="Comfortaa Medium"/>
                <a:sym typeface="Comfortaa Medium"/>
              </a:defRPr>
            </a:lvl2pPr>
            <a:lvl3pPr marL="1371600" lvl="2"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3pPr>
            <a:lvl4pPr marL="1828800" lvl="3"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4pPr>
            <a:lvl5pPr marL="2286000" lvl="4"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5pPr>
            <a:lvl6pPr marL="2743200" lvl="5"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6pPr>
            <a:lvl7pPr marL="3200400" lvl="6"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7pPr>
            <a:lvl8pPr marL="3657600" lvl="7" indent="-355600" algn="l" rtl="0">
              <a:lnSpc>
                <a:spcPct val="90000"/>
              </a:lnSpc>
              <a:spcBef>
                <a:spcPts val="1600"/>
              </a:spcBef>
              <a:spcAft>
                <a:spcPts val="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8pPr>
            <a:lvl9pPr marL="4114800" lvl="8" indent="-355600" algn="l" rtl="0">
              <a:lnSpc>
                <a:spcPct val="90000"/>
              </a:lnSpc>
              <a:spcBef>
                <a:spcPts val="1600"/>
              </a:spcBef>
              <a:spcAft>
                <a:spcPts val="1600"/>
              </a:spcAft>
              <a:buClr>
                <a:srgbClr val="434343"/>
              </a:buClr>
              <a:buSzPts val="2000"/>
              <a:buFont typeface="Comfortaa Medium"/>
              <a:buChar char="■"/>
              <a:defRPr sz="2000">
                <a:solidFill>
                  <a:srgbClr val="434343"/>
                </a:solidFill>
                <a:latin typeface="Comfortaa Medium"/>
                <a:ea typeface="Comfortaa Medium"/>
                <a:cs typeface="Comfortaa Medium"/>
                <a:sym typeface="Comfortaa Medium"/>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7"/>
        <p:cNvGrpSpPr/>
        <p:nvPr/>
      </p:nvGrpSpPr>
      <p:grpSpPr>
        <a:xfrm>
          <a:off x="0" y="0"/>
          <a:ext cx="0" cy="0"/>
          <a:chOff x="0" y="0"/>
          <a:chExt cx="0" cy="0"/>
        </a:xfrm>
      </p:grpSpPr>
      <p:sp>
        <p:nvSpPr>
          <p:cNvPr id="288" name="Google Shape;288;g242be6be3f3_7_7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89" name="Google Shape;289;g242be6be3f3_7_7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0" name="Google Shape;290;g242be6be3f3_7_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sp>
        <p:nvSpPr>
          <p:cNvPr id="92" name="Google Shape;92;g242be6be3f3_2_15"/>
          <p:cNvSpPr txBox="1">
            <a:spLocks noGrp="1"/>
          </p:cNvSpPr>
          <p:nvPr>
            <p:ph type="title"/>
          </p:nvPr>
        </p:nvSpPr>
        <p:spPr>
          <a:xfrm>
            <a:off x="311700" y="445025"/>
            <a:ext cx="8520480" cy="572675"/>
          </a:xfrm>
          <a:prstGeom prst="rect">
            <a:avLst/>
          </a:prstGeom>
          <a:noFill/>
          <a:ln>
            <a:noFill/>
          </a:ln>
        </p:spPr>
        <p:txBody>
          <a:bodyPr spcFirstLastPara="1" wrap="square" lIns="91525" tIns="91525" rIns="91525" bIns="915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g242be6be3f3_2_15"/>
          <p:cNvSpPr txBox="1">
            <a:spLocks noGrp="1"/>
          </p:cNvSpPr>
          <p:nvPr>
            <p:ph type="body" idx="1"/>
          </p:nvPr>
        </p:nvSpPr>
        <p:spPr>
          <a:xfrm>
            <a:off x="311700" y="1152475"/>
            <a:ext cx="3999840" cy="3416446"/>
          </a:xfrm>
          <a:prstGeom prst="rect">
            <a:avLst/>
          </a:prstGeom>
          <a:noFill/>
          <a:ln>
            <a:noFill/>
          </a:ln>
        </p:spPr>
        <p:txBody>
          <a:bodyPr spcFirstLastPara="1" wrap="square" lIns="91525" tIns="91525" rIns="91525" bIns="915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4" name="Google Shape;94;g242be6be3f3_2_15"/>
          <p:cNvSpPr txBox="1">
            <a:spLocks noGrp="1"/>
          </p:cNvSpPr>
          <p:nvPr>
            <p:ph type="body" idx="2"/>
          </p:nvPr>
        </p:nvSpPr>
        <p:spPr>
          <a:xfrm>
            <a:off x="4832400" y="1152475"/>
            <a:ext cx="3999840" cy="3416446"/>
          </a:xfrm>
          <a:prstGeom prst="rect">
            <a:avLst/>
          </a:prstGeom>
          <a:noFill/>
          <a:ln>
            <a:noFill/>
          </a:ln>
        </p:spPr>
        <p:txBody>
          <a:bodyPr spcFirstLastPara="1" wrap="square" lIns="91525" tIns="91525" rIns="91525" bIns="915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g242be6be3f3_2_15"/>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1"/>
        <p:cNvGrpSpPr/>
        <p:nvPr/>
      </p:nvGrpSpPr>
      <p:grpSpPr>
        <a:xfrm>
          <a:off x="0" y="0"/>
          <a:ext cx="0" cy="0"/>
          <a:chOff x="0" y="0"/>
          <a:chExt cx="0" cy="0"/>
        </a:xfrm>
      </p:grpSpPr>
      <p:sp>
        <p:nvSpPr>
          <p:cNvPr id="292" name="Google Shape;292;g242be6be3f3_7_7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3" name="Google Shape;293;g242be6be3f3_7_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4"/>
        <p:cNvGrpSpPr/>
        <p:nvPr/>
      </p:nvGrpSpPr>
      <p:grpSpPr>
        <a:xfrm>
          <a:off x="0" y="0"/>
          <a:ext cx="0" cy="0"/>
          <a:chOff x="0" y="0"/>
          <a:chExt cx="0" cy="0"/>
        </a:xfrm>
      </p:grpSpPr>
      <p:sp>
        <p:nvSpPr>
          <p:cNvPr id="295" name="Google Shape;295;g242be6be3f3_7_7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242be6be3f3_7_7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7" name="Google Shape;297;g242be6be3f3_7_7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8" name="Google Shape;298;g242be6be3f3_7_7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9" name="Google Shape;299;g242be6be3f3_7_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0"/>
        <p:cNvGrpSpPr/>
        <p:nvPr/>
      </p:nvGrpSpPr>
      <p:grpSpPr>
        <a:xfrm>
          <a:off x="0" y="0"/>
          <a:ext cx="0" cy="0"/>
          <a:chOff x="0" y="0"/>
          <a:chExt cx="0" cy="0"/>
        </a:xfrm>
      </p:grpSpPr>
      <p:sp>
        <p:nvSpPr>
          <p:cNvPr id="301" name="Google Shape;301;g242be6be3f3_7_8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02" name="Google Shape;302;g242be6be3f3_7_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3"/>
        <p:cNvGrpSpPr/>
        <p:nvPr/>
      </p:nvGrpSpPr>
      <p:grpSpPr>
        <a:xfrm>
          <a:off x="0" y="0"/>
          <a:ext cx="0" cy="0"/>
          <a:chOff x="0" y="0"/>
          <a:chExt cx="0" cy="0"/>
        </a:xfrm>
      </p:grpSpPr>
      <p:sp>
        <p:nvSpPr>
          <p:cNvPr id="304" name="Google Shape;304;g242be6be3f3_7_8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05" name="Google Shape;305;g242be6be3f3_7_8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06" name="Google Shape;306;g242be6be3f3_7_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7"/>
        <p:cNvGrpSpPr/>
        <p:nvPr/>
      </p:nvGrpSpPr>
      <p:grpSpPr>
        <a:xfrm>
          <a:off x="0" y="0"/>
          <a:ext cx="0" cy="0"/>
          <a:chOff x="0" y="0"/>
          <a:chExt cx="0" cy="0"/>
        </a:xfrm>
      </p:grpSpPr>
      <p:sp>
        <p:nvSpPr>
          <p:cNvPr id="308" name="Google Shape;308;g242be6be3f3_7_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g242be6be3f3_7_93"/>
          <p:cNvSpPr txBox="1">
            <a:spLocks noGrp="1"/>
          </p:cNvSpPr>
          <p:nvPr>
            <p:ph type="title"/>
          </p:nvPr>
        </p:nvSpPr>
        <p:spPr>
          <a:xfrm>
            <a:off x="457200" y="376228"/>
            <a:ext cx="8229600" cy="594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2800"/>
              <a:buFont typeface="Calibri"/>
              <a:buNone/>
              <a:defRPr b="0">
                <a:solidFill>
                  <a:schemeClr val="l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1" name="Google Shape;311;g242be6be3f3_7_93"/>
          <p:cNvSpPr txBox="1">
            <a:spLocks noGrp="1"/>
          </p:cNvSpPr>
          <p:nvPr>
            <p:ph type="body" idx="1"/>
          </p:nvPr>
        </p:nvSpPr>
        <p:spPr>
          <a:xfrm>
            <a:off x="183625" y="1481150"/>
            <a:ext cx="8503200" cy="3113400"/>
          </a:xfrm>
          <a:prstGeom prst="rect">
            <a:avLst/>
          </a:prstGeom>
          <a:noFill/>
          <a:ln>
            <a:noFill/>
          </a:ln>
        </p:spPr>
        <p:txBody>
          <a:bodyPr spcFirstLastPara="1" wrap="square" lIns="91425" tIns="45700" rIns="91425" bIns="45700" anchor="t" anchorCtr="0">
            <a:noAutofit/>
          </a:bodyPr>
          <a:lstStyle>
            <a:lvl1pPr marL="457200" lvl="0" indent="-323850" algn="l">
              <a:lnSpc>
                <a:spcPct val="115000"/>
              </a:lnSpc>
              <a:spcBef>
                <a:spcPts val="640"/>
              </a:spcBef>
              <a:spcAft>
                <a:spcPts val="0"/>
              </a:spcAft>
              <a:buSzPts val="1500"/>
              <a:buFont typeface="Calibri"/>
              <a:buChar char="●"/>
              <a:defRPr/>
            </a:lvl1pPr>
            <a:lvl2pPr marL="914400" lvl="1" indent="-406400" algn="l">
              <a:lnSpc>
                <a:spcPct val="115000"/>
              </a:lnSpc>
              <a:spcBef>
                <a:spcPts val="1600"/>
              </a:spcBef>
              <a:spcAft>
                <a:spcPts val="0"/>
              </a:spcAft>
              <a:buClr>
                <a:schemeClr val="dk1"/>
              </a:buClr>
              <a:buSzPts val="2800"/>
              <a:buFont typeface="Calibri"/>
              <a:buChar char="○"/>
              <a:defRPr/>
            </a:lvl2pPr>
            <a:lvl3pPr marL="1371600" lvl="2" indent="-381000" algn="l">
              <a:lnSpc>
                <a:spcPct val="115000"/>
              </a:lnSpc>
              <a:spcBef>
                <a:spcPts val="1600"/>
              </a:spcBef>
              <a:spcAft>
                <a:spcPts val="0"/>
              </a:spcAft>
              <a:buClr>
                <a:schemeClr val="dk1"/>
              </a:buClr>
              <a:buSzPts val="2400"/>
              <a:buFont typeface="Calibri"/>
              <a:buChar char="■"/>
              <a:defRPr/>
            </a:lvl3pPr>
            <a:lvl4pPr marL="1828800" lvl="3" indent="-355600" algn="l">
              <a:lnSpc>
                <a:spcPct val="115000"/>
              </a:lnSpc>
              <a:spcBef>
                <a:spcPts val="1600"/>
              </a:spcBef>
              <a:spcAft>
                <a:spcPts val="0"/>
              </a:spcAft>
              <a:buClr>
                <a:schemeClr val="dk1"/>
              </a:buClr>
              <a:buSzPts val="2000"/>
              <a:buFont typeface="Calibri"/>
              <a:buChar char="●"/>
              <a:defRPr/>
            </a:lvl4pPr>
            <a:lvl5pPr marL="2286000" lvl="4" indent="-355600" algn="l">
              <a:lnSpc>
                <a:spcPct val="115000"/>
              </a:lnSpc>
              <a:spcBef>
                <a:spcPts val="1600"/>
              </a:spcBef>
              <a:spcAft>
                <a:spcPts val="0"/>
              </a:spcAft>
              <a:buClr>
                <a:schemeClr val="dk1"/>
              </a:buClr>
              <a:buSzPts val="2000"/>
              <a:buFont typeface="Calibri"/>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312" name="Google Shape;312;g242be6be3f3_7_9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3" name="Google Shape;313;g242be6be3f3_7_9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4" name="Google Shape;314;g242be6be3f3_7_93"/>
          <p:cNvSpPr txBox="1">
            <a:spLocks noGrp="1"/>
          </p:cNvSpPr>
          <p:nvPr>
            <p:ph type="sldNum" idx="12"/>
          </p:nvPr>
        </p:nvSpPr>
        <p:spPr>
          <a:xfrm>
            <a:off x="6871450" y="4493438"/>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315" name="Google Shape;315;g242be6be3f3_7_93" descr="C:\Users\Compii\Google Drive\uzvediba_lv\Prezentācijas\Master slide\footer-04-03.png"/>
          <p:cNvPicPr preferRelativeResize="0"/>
          <p:nvPr/>
        </p:nvPicPr>
        <p:blipFill rotWithShape="1">
          <a:blip r:embed="rId2">
            <a:alphaModFix/>
          </a:blip>
          <a:srcRect/>
          <a:stretch/>
        </p:blipFill>
        <p:spPr>
          <a:xfrm>
            <a:off x="0" y="4837003"/>
            <a:ext cx="6858003" cy="30649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4">
  <p:cSld name="Title and body 4">
    <p:spTree>
      <p:nvGrpSpPr>
        <p:cNvPr id="1" name="Shape 316"/>
        <p:cNvGrpSpPr/>
        <p:nvPr/>
      </p:nvGrpSpPr>
      <p:grpSpPr>
        <a:xfrm>
          <a:off x="0" y="0"/>
          <a:ext cx="0" cy="0"/>
          <a:chOff x="0" y="0"/>
          <a:chExt cx="0" cy="0"/>
        </a:xfrm>
      </p:grpSpPr>
      <p:pic>
        <p:nvPicPr>
          <p:cNvPr id="317" name="Google Shape;317;g242be6be3f3_7_100"/>
          <p:cNvPicPr preferRelativeResize="0"/>
          <p:nvPr/>
        </p:nvPicPr>
        <p:blipFill rotWithShape="1">
          <a:blip r:embed="rId2">
            <a:alphaModFix/>
          </a:blip>
          <a:srcRect/>
          <a:stretch/>
        </p:blipFill>
        <p:spPr>
          <a:xfrm>
            <a:off x="3229" y="0"/>
            <a:ext cx="9137540" cy="5143499"/>
          </a:xfrm>
          <a:prstGeom prst="rect">
            <a:avLst/>
          </a:prstGeom>
          <a:noFill/>
          <a:ln>
            <a:noFill/>
          </a:ln>
        </p:spPr>
      </p:pic>
      <p:sp>
        <p:nvSpPr>
          <p:cNvPr id="318" name="Google Shape;318;g242be6be3f3_7_100"/>
          <p:cNvSpPr txBox="1">
            <a:spLocks noGrp="1"/>
          </p:cNvSpPr>
          <p:nvPr>
            <p:ph type="title"/>
          </p:nvPr>
        </p:nvSpPr>
        <p:spPr>
          <a:xfrm>
            <a:off x="681671" y="786152"/>
            <a:ext cx="8149500" cy="572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800"/>
              <a:buNone/>
              <a:defRPr sz="3600">
                <a:solidFill>
                  <a:srgbClr val="FFFFFF"/>
                </a:solidFill>
              </a:defRPr>
            </a:lvl1pPr>
            <a:lvl2pPr lvl="1" algn="l">
              <a:lnSpc>
                <a:spcPct val="100000"/>
              </a:lnSpc>
              <a:spcBef>
                <a:spcPts val="0"/>
              </a:spcBef>
              <a:spcAft>
                <a:spcPts val="0"/>
              </a:spcAft>
              <a:buClr>
                <a:srgbClr val="FFFFFF"/>
              </a:buClr>
              <a:buSzPts val="3700"/>
              <a:buNone/>
              <a:defRPr>
                <a:solidFill>
                  <a:srgbClr val="FFFFFF"/>
                </a:solidFill>
              </a:defRPr>
            </a:lvl2pPr>
            <a:lvl3pPr lvl="2" algn="l">
              <a:lnSpc>
                <a:spcPct val="100000"/>
              </a:lnSpc>
              <a:spcBef>
                <a:spcPts val="0"/>
              </a:spcBef>
              <a:spcAft>
                <a:spcPts val="0"/>
              </a:spcAft>
              <a:buClr>
                <a:srgbClr val="FFFFFF"/>
              </a:buClr>
              <a:buSzPts val="3700"/>
              <a:buNone/>
              <a:defRPr>
                <a:solidFill>
                  <a:srgbClr val="FFFFFF"/>
                </a:solidFill>
              </a:defRPr>
            </a:lvl3pPr>
            <a:lvl4pPr lvl="3" algn="l">
              <a:lnSpc>
                <a:spcPct val="100000"/>
              </a:lnSpc>
              <a:spcBef>
                <a:spcPts val="0"/>
              </a:spcBef>
              <a:spcAft>
                <a:spcPts val="0"/>
              </a:spcAft>
              <a:buClr>
                <a:srgbClr val="FFFFFF"/>
              </a:buClr>
              <a:buSzPts val="3700"/>
              <a:buNone/>
              <a:defRPr>
                <a:solidFill>
                  <a:srgbClr val="FFFFFF"/>
                </a:solidFill>
              </a:defRPr>
            </a:lvl4pPr>
            <a:lvl5pPr lvl="4" algn="l">
              <a:lnSpc>
                <a:spcPct val="100000"/>
              </a:lnSpc>
              <a:spcBef>
                <a:spcPts val="0"/>
              </a:spcBef>
              <a:spcAft>
                <a:spcPts val="0"/>
              </a:spcAft>
              <a:buClr>
                <a:srgbClr val="FFFFFF"/>
              </a:buClr>
              <a:buSzPts val="3700"/>
              <a:buNone/>
              <a:defRPr>
                <a:solidFill>
                  <a:srgbClr val="FFFFFF"/>
                </a:solidFill>
              </a:defRPr>
            </a:lvl5pPr>
            <a:lvl6pPr lvl="5" algn="l">
              <a:lnSpc>
                <a:spcPct val="100000"/>
              </a:lnSpc>
              <a:spcBef>
                <a:spcPts val="0"/>
              </a:spcBef>
              <a:spcAft>
                <a:spcPts val="0"/>
              </a:spcAft>
              <a:buClr>
                <a:srgbClr val="FFFFFF"/>
              </a:buClr>
              <a:buSzPts val="3700"/>
              <a:buNone/>
              <a:defRPr>
                <a:solidFill>
                  <a:srgbClr val="FFFFFF"/>
                </a:solidFill>
              </a:defRPr>
            </a:lvl6pPr>
            <a:lvl7pPr lvl="6" algn="l">
              <a:lnSpc>
                <a:spcPct val="100000"/>
              </a:lnSpc>
              <a:spcBef>
                <a:spcPts val="0"/>
              </a:spcBef>
              <a:spcAft>
                <a:spcPts val="0"/>
              </a:spcAft>
              <a:buClr>
                <a:srgbClr val="FFFFFF"/>
              </a:buClr>
              <a:buSzPts val="3700"/>
              <a:buNone/>
              <a:defRPr>
                <a:solidFill>
                  <a:srgbClr val="FFFFFF"/>
                </a:solidFill>
              </a:defRPr>
            </a:lvl7pPr>
            <a:lvl8pPr lvl="7" algn="l">
              <a:lnSpc>
                <a:spcPct val="100000"/>
              </a:lnSpc>
              <a:spcBef>
                <a:spcPts val="0"/>
              </a:spcBef>
              <a:spcAft>
                <a:spcPts val="0"/>
              </a:spcAft>
              <a:buClr>
                <a:srgbClr val="FFFFFF"/>
              </a:buClr>
              <a:buSzPts val="3700"/>
              <a:buNone/>
              <a:defRPr>
                <a:solidFill>
                  <a:srgbClr val="FFFFFF"/>
                </a:solidFill>
              </a:defRPr>
            </a:lvl8pPr>
            <a:lvl9pPr lvl="8" algn="l">
              <a:lnSpc>
                <a:spcPct val="100000"/>
              </a:lnSpc>
              <a:spcBef>
                <a:spcPts val="0"/>
              </a:spcBef>
              <a:spcAft>
                <a:spcPts val="0"/>
              </a:spcAft>
              <a:buClr>
                <a:srgbClr val="FFFFFF"/>
              </a:buClr>
              <a:buSzPts val="3700"/>
              <a:buNone/>
              <a:defRPr>
                <a:solidFill>
                  <a:srgbClr val="FFFFFF"/>
                </a:solidFill>
              </a:defRPr>
            </a:lvl9pPr>
          </a:lstStyle>
          <a:p>
            <a:endParaRPr/>
          </a:p>
        </p:txBody>
      </p:sp>
      <p:sp>
        <p:nvSpPr>
          <p:cNvPr id="319" name="Google Shape;319;g242be6be3f3_7_100"/>
          <p:cNvSpPr txBox="1">
            <a:spLocks noGrp="1"/>
          </p:cNvSpPr>
          <p:nvPr>
            <p:ph type="body" idx="1"/>
          </p:nvPr>
        </p:nvSpPr>
        <p:spPr>
          <a:xfrm>
            <a:off x="364875" y="1552650"/>
            <a:ext cx="8467500" cy="3110700"/>
          </a:xfrm>
          <a:prstGeom prst="rect">
            <a:avLst/>
          </a:prstGeom>
          <a:noFill/>
          <a:ln>
            <a:noFill/>
          </a:ln>
        </p:spPr>
        <p:txBody>
          <a:bodyPr spcFirstLastPara="1" wrap="square" lIns="121900" tIns="121900" rIns="121900" bIns="121900" anchor="t" anchorCtr="0">
            <a:noAutofit/>
          </a:bodyPr>
          <a:lstStyle>
            <a:lvl1pPr marL="457200" lvl="0" indent="-412750" algn="l">
              <a:lnSpc>
                <a:spcPct val="115000"/>
              </a:lnSpc>
              <a:spcBef>
                <a:spcPts val="0"/>
              </a:spcBef>
              <a:spcAft>
                <a:spcPts val="0"/>
              </a:spcAft>
              <a:buClr>
                <a:srgbClr val="0C343D"/>
              </a:buClr>
              <a:buSzPts val="2900"/>
              <a:buChar char="●"/>
              <a:defRPr sz="2175">
                <a:solidFill>
                  <a:srgbClr val="0C343D"/>
                </a:solidFill>
              </a:defRPr>
            </a:lvl1pPr>
            <a:lvl2pPr marL="914400" lvl="1" indent="-412750" algn="l">
              <a:lnSpc>
                <a:spcPct val="115000"/>
              </a:lnSpc>
              <a:spcBef>
                <a:spcPts val="1575"/>
              </a:spcBef>
              <a:spcAft>
                <a:spcPts val="0"/>
              </a:spcAft>
              <a:buClr>
                <a:srgbClr val="0C343D"/>
              </a:buClr>
              <a:buSzPts val="2900"/>
              <a:buChar char="○"/>
              <a:defRPr sz="2175">
                <a:solidFill>
                  <a:srgbClr val="0C343D"/>
                </a:solidFill>
              </a:defRPr>
            </a:lvl2pPr>
            <a:lvl3pPr marL="1371600" lvl="2" indent="-412750" algn="l">
              <a:lnSpc>
                <a:spcPct val="115000"/>
              </a:lnSpc>
              <a:spcBef>
                <a:spcPts val="1575"/>
              </a:spcBef>
              <a:spcAft>
                <a:spcPts val="0"/>
              </a:spcAft>
              <a:buClr>
                <a:srgbClr val="0C343D"/>
              </a:buClr>
              <a:buSzPts val="2900"/>
              <a:buChar char="■"/>
              <a:defRPr sz="2175">
                <a:solidFill>
                  <a:srgbClr val="0C343D"/>
                </a:solidFill>
              </a:defRPr>
            </a:lvl3pPr>
            <a:lvl4pPr marL="1828800" lvl="3" indent="-412750" algn="l">
              <a:lnSpc>
                <a:spcPct val="115000"/>
              </a:lnSpc>
              <a:spcBef>
                <a:spcPts val="1575"/>
              </a:spcBef>
              <a:spcAft>
                <a:spcPts val="0"/>
              </a:spcAft>
              <a:buClr>
                <a:srgbClr val="0C343D"/>
              </a:buClr>
              <a:buSzPts val="2900"/>
              <a:buChar char="●"/>
              <a:defRPr sz="2175">
                <a:solidFill>
                  <a:srgbClr val="0C343D"/>
                </a:solidFill>
              </a:defRPr>
            </a:lvl4pPr>
            <a:lvl5pPr marL="2286000" lvl="4" indent="-412750" algn="l">
              <a:lnSpc>
                <a:spcPct val="115000"/>
              </a:lnSpc>
              <a:spcBef>
                <a:spcPts val="1575"/>
              </a:spcBef>
              <a:spcAft>
                <a:spcPts val="0"/>
              </a:spcAft>
              <a:buClr>
                <a:srgbClr val="0C343D"/>
              </a:buClr>
              <a:buSzPts val="2900"/>
              <a:buChar char="○"/>
              <a:defRPr sz="2175">
                <a:solidFill>
                  <a:srgbClr val="0C343D"/>
                </a:solidFill>
              </a:defRPr>
            </a:lvl5pPr>
            <a:lvl6pPr marL="2743200" lvl="5" indent="-412750" algn="l">
              <a:lnSpc>
                <a:spcPct val="115000"/>
              </a:lnSpc>
              <a:spcBef>
                <a:spcPts val="1575"/>
              </a:spcBef>
              <a:spcAft>
                <a:spcPts val="0"/>
              </a:spcAft>
              <a:buClr>
                <a:srgbClr val="0C343D"/>
              </a:buClr>
              <a:buSzPts val="2900"/>
              <a:buChar char="■"/>
              <a:defRPr sz="2175">
                <a:solidFill>
                  <a:srgbClr val="0C343D"/>
                </a:solidFill>
              </a:defRPr>
            </a:lvl6pPr>
            <a:lvl7pPr marL="3200400" lvl="6" indent="-412750" algn="l">
              <a:lnSpc>
                <a:spcPct val="115000"/>
              </a:lnSpc>
              <a:spcBef>
                <a:spcPts val="1575"/>
              </a:spcBef>
              <a:spcAft>
                <a:spcPts val="0"/>
              </a:spcAft>
              <a:buClr>
                <a:srgbClr val="0C343D"/>
              </a:buClr>
              <a:buSzPts val="2900"/>
              <a:buChar char="●"/>
              <a:defRPr sz="2175">
                <a:solidFill>
                  <a:srgbClr val="0C343D"/>
                </a:solidFill>
              </a:defRPr>
            </a:lvl7pPr>
            <a:lvl8pPr marL="3657600" lvl="7" indent="-412750" algn="l">
              <a:lnSpc>
                <a:spcPct val="115000"/>
              </a:lnSpc>
              <a:spcBef>
                <a:spcPts val="1575"/>
              </a:spcBef>
              <a:spcAft>
                <a:spcPts val="0"/>
              </a:spcAft>
              <a:buClr>
                <a:srgbClr val="0C343D"/>
              </a:buClr>
              <a:buSzPts val="2900"/>
              <a:buChar char="○"/>
              <a:defRPr sz="2175">
                <a:solidFill>
                  <a:srgbClr val="0C343D"/>
                </a:solidFill>
              </a:defRPr>
            </a:lvl8pPr>
            <a:lvl9pPr marL="4114800" lvl="8" indent="-412750" algn="l">
              <a:lnSpc>
                <a:spcPct val="115000"/>
              </a:lnSpc>
              <a:spcBef>
                <a:spcPts val="1575"/>
              </a:spcBef>
              <a:spcAft>
                <a:spcPts val="1575"/>
              </a:spcAft>
              <a:buClr>
                <a:srgbClr val="0C343D"/>
              </a:buClr>
              <a:buSzPts val="2900"/>
              <a:buChar char="■"/>
              <a:defRPr sz="2175">
                <a:solidFill>
                  <a:srgbClr val="0C343D"/>
                </a:solidFill>
              </a:defRPr>
            </a:lvl9pPr>
          </a:lstStyle>
          <a:p>
            <a:endParaRPr/>
          </a:p>
        </p:txBody>
      </p:sp>
      <p:sp>
        <p:nvSpPr>
          <p:cNvPr id="320" name="Google Shape;320;g242be6be3f3_7_100"/>
          <p:cNvSpPr txBox="1">
            <a:spLocks noGrp="1"/>
          </p:cNvSpPr>
          <p:nvPr>
            <p:ph type="sldNum" idx="12"/>
          </p:nvPr>
        </p:nvSpPr>
        <p:spPr>
          <a:xfrm>
            <a:off x="8556784" y="4749851"/>
            <a:ext cx="548775" cy="393750"/>
          </a:xfrm>
          <a:prstGeom prst="rect">
            <a:avLst/>
          </a:prstGeom>
          <a:noFill/>
          <a:ln>
            <a:noFill/>
          </a:ln>
        </p:spPr>
        <p:txBody>
          <a:bodyPr spcFirstLastPara="1" wrap="square" lIns="121900" tIns="121900" rIns="121900" bIns="121900" anchor="t" anchorCtr="0">
            <a:noAutofit/>
          </a:bodyPr>
          <a:lstStyle>
            <a:lvl1pPr marL="0" lvl="0"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rgbClr val="0C343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pic>
        <p:nvPicPr>
          <p:cNvPr id="321" name="Google Shape;321;g242be6be3f3_7_100"/>
          <p:cNvPicPr preferRelativeResize="0"/>
          <p:nvPr/>
        </p:nvPicPr>
        <p:blipFill rotWithShape="1">
          <a:blip r:embed="rId3">
            <a:alphaModFix/>
          </a:blip>
          <a:srcRect/>
          <a:stretch/>
        </p:blipFill>
        <p:spPr>
          <a:xfrm>
            <a:off x="0" y="-18963"/>
            <a:ext cx="9324109" cy="927773"/>
          </a:xfrm>
          <a:prstGeom prst="rect">
            <a:avLst/>
          </a:prstGeom>
          <a:noFill/>
          <a:ln>
            <a:noFill/>
          </a:ln>
        </p:spPr>
      </p:pic>
      <p:sp>
        <p:nvSpPr>
          <p:cNvPr id="322" name="Google Shape;322;g242be6be3f3_7_100"/>
          <p:cNvSpPr/>
          <p:nvPr/>
        </p:nvSpPr>
        <p:spPr>
          <a:xfrm>
            <a:off x="2826328" y="4663350"/>
            <a:ext cx="3075709" cy="5598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lv-LV" sz="1050" b="0" i="0" u="none" strike="noStrike" cap="none">
                <a:solidFill>
                  <a:schemeClr val="dk1"/>
                </a:solidFill>
                <a:latin typeface="Arial"/>
                <a:ea typeface="Arial"/>
                <a:cs typeface="Arial"/>
                <a:sym typeface="Arial"/>
              </a:rPr>
              <a:t>Projekts “Veselības veicināšana Jelgavā”</a:t>
            </a: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lv-LV" sz="1050" b="0" i="0" u="none" strike="noStrike" cap="none">
                <a:solidFill>
                  <a:schemeClr val="dk1"/>
                </a:solidFill>
                <a:latin typeface="Arial"/>
                <a:ea typeface="Arial"/>
                <a:cs typeface="Arial"/>
                <a:sym typeface="Arial"/>
              </a:rPr>
              <a:t> Nr. 9.2.4.2/16/I/085</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g242be6be3f3_2_20"/>
          <p:cNvSpPr txBox="1">
            <a:spLocks noGrp="1"/>
          </p:cNvSpPr>
          <p:nvPr>
            <p:ph type="title"/>
          </p:nvPr>
        </p:nvSpPr>
        <p:spPr>
          <a:xfrm>
            <a:off x="311700" y="445025"/>
            <a:ext cx="8520480" cy="572675"/>
          </a:xfrm>
          <a:prstGeom prst="rect">
            <a:avLst/>
          </a:prstGeom>
          <a:noFill/>
          <a:ln>
            <a:noFill/>
          </a:ln>
        </p:spPr>
        <p:txBody>
          <a:bodyPr spcFirstLastPara="1" wrap="square" lIns="91525" tIns="91525" rIns="91525" bIns="915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g242be6be3f3_2_20"/>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g242be6be3f3_2_23"/>
          <p:cNvSpPr txBox="1">
            <a:spLocks noGrp="1"/>
          </p:cNvSpPr>
          <p:nvPr>
            <p:ph type="title"/>
          </p:nvPr>
        </p:nvSpPr>
        <p:spPr>
          <a:xfrm>
            <a:off x="311700" y="555600"/>
            <a:ext cx="2808000" cy="755828"/>
          </a:xfrm>
          <a:prstGeom prst="rect">
            <a:avLst/>
          </a:prstGeom>
          <a:noFill/>
          <a:ln>
            <a:noFill/>
          </a:ln>
        </p:spPr>
        <p:txBody>
          <a:bodyPr spcFirstLastPara="1" wrap="square" lIns="91525" tIns="91525" rIns="91525" bIns="915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1" name="Google Shape;101;g242be6be3f3_2_23"/>
          <p:cNvSpPr txBox="1">
            <a:spLocks noGrp="1"/>
          </p:cNvSpPr>
          <p:nvPr>
            <p:ph type="body" idx="1"/>
          </p:nvPr>
        </p:nvSpPr>
        <p:spPr>
          <a:xfrm>
            <a:off x="311700" y="1389600"/>
            <a:ext cx="2808000" cy="3179379"/>
          </a:xfrm>
          <a:prstGeom prst="rect">
            <a:avLst/>
          </a:prstGeom>
          <a:noFill/>
          <a:ln>
            <a:noFill/>
          </a:ln>
        </p:spPr>
        <p:txBody>
          <a:bodyPr spcFirstLastPara="1" wrap="square" lIns="91525" tIns="91525" rIns="91525" bIns="915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2" name="Google Shape;102;g242be6be3f3_2_23"/>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3"/>
        <p:cNvGrpSpPr/>
        <p:nvPr/>
      </p:nvGrpSpPr>
      <p:grpSpPr>
        <a:xfrm>
          <a:off x="0" y="0"/>
          <a:ext cx="0" cy="0"/>
          <a:chOff x="0" y="0"/>
          <a:chExt cx="0" cy="0"/>
        </a:xfrm>
      </p:grpSpPr>
      <p:sp>
        <p:nvSpPr>
          <p:cNvPr id="104" name="Google Shape;104;g242be6be3f3_2_27"/>
          <p:cNvSpPr txBox="1">
            <a:spLocks noGrp="1"/>
          </p:cNvSpPr>
          <p:nvPr>
            <p:ph type="title"/>
          </p:nvPr>
        </p:nvSpPr>
        <p:spPr>
          <a:xfrm>
            <a:off x="490250" y="450150"/>
            <a:ext cx="6367920" cy="4090758"/>
          </a:xfrm>
          <a:prstGeom prst="rect">
            <a:avLst/>
          </a:prstGeom>
          <a:noFill/>
          <a:ln>
            <a:noFill/>
          </a:ln>
        </p:spPr>
        <p:txBody>
          <a:bodyPr spcFirstLastPara="1" wrap="square" lIns="91525" tIns="91525" rIns="91525" bIns="915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5" name="Google Shape;105;g242be6be3f3_2_27"/>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6"/>
        <p:cNvGrpSpPr/>
        <p:nvPr/>
      </p:nvGrpSpPr>
      <p:grpSpPr>
        <a:xfrm>
          <a:off x="0" y="0"/>
          <a:ext cx="0" cy="0"/>
          <a:chOff x="0" y="0"/>
          <a:chExt cx="0" cy="0"/>
        </a:xfrm>
      </p:grpSpPr>
      <p:sp>
        <p:nvSpPr>
          <p:cNvPr id="107" name="Google Shape;107;g242be6be3f3_2_30"/>
          <p:cNvSpPr/>
          <p:nvPr/>
        </p:nvSpPr>
        <p:spPr>
          <a:xfrm>
            <a:off x="4572000" y="-125"/>
            <a:ext cx="4572000" cy="5143500"/>
          </a:xfrm>
          <a:prstGeom prst="rect">
            <a:avLst/>
          </a:prstGeom>
          <a:solidFill>
            <a:schemeClr val="lt2"/>
          </a:solidFill>
          <a:ln>
            <a:noFill/>
          </a:ln>
        </p:spPr>
        <p:txBody>
          <a:bodyPr spcFirstLastPara="1" wrap="square" lIns="91525" tIns="91525" rIns="91525" bIns="915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8" name="Google Shape;108;g242be6be3f3_2_30"/>
          <p:cNvSpPr txBox="1">
            <a:spLocks noGrp="1"/>
          </p:cNvSpPr>
          <p:nvPr>
            <p:ph type="title"/>
          </p:nvPr>
        </p:nvSpPr>
        <p:spPr>
          <a:xfrm>
            <a:off x="265500" y="1233175"/>
            <a:ext cx="4045200" cy="1482248"/>
          </a:xfrm>
          <a:prstGeom prst="rect">
            <a:avLst/>
          </a:prstGeom>
          <a:noFill/>
          <a:ln>
            <a:noFill/>
          </a:ln>
        </p:spPr>
        <p:txBody>
          <a:bodyPr spcFirstLastPara="1" wrap="square" lIns="91525" tIns="91525" rIns="91525" bIns="915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9" name="Google Shape;109;g242be6be3f3_2_30"/>
          <p:cNvSpPr txBox="1">
            <a:spLocks noGrp="1"/>
          </p:cNvSpPr>
          <p:nvPr>
            <p:ph type="subTitle" idx="1"/>
          </p:nvPr>
        </p:nvSpPr>
        <p:spPr>
          <a:xfrm>
            <a:off x="265500" y="2803075"/>
            <a:ext cx="4045200" cy="1235121"/>
          </a:xfrm>
          <a:prstGeom prst="rect">
            <a:avLst/>
          </a:prstGeom>
          <a:noFill/>
          <a:ln>
            <a:noFill/>
          </a:ln>
        </p:spPr>
        <p:txBody>
          <a:bodyPr spcFirstLastPara="1" wrap="square" lIns="91525" tIns="91525" rIns="91525" bIns="915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0" name="Google Shape;110;g242be6be3f3_2_30"/>
          <p:cNvSpPr txBox="1">
            <a:spLocks noGrp="1"/>
          </p:cNvSpPr>
          <p:nvPr>
            <p:ph type="body" idx="2"/>
          </p:nvPr>
        </p:nvSpPr>
        <p:spPr>
          <a:xfrm>
            <a:off x="4939500" y="724075"/>
            <a:ext cx="3837120" cy="3695045"/>
          </a:xfrm>
          <a:prstGeom prst="rect">
            <a:avLst/>
          </a:prstGeom>
          <a:noFill/>
          <a:ln>
            <a:noFill/>
          </a:ln>
        </p:spPr>
        <p:txBody>
          <a:bodyPr spcFirstLastPara="1" wrap="square" lIns="91525" tIns="91525" rIns="91525" bIns="915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1" name="Google Shape;111;g242be6be3f3_2_30"/>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sp>
        <p:nvSpPr>
          <p:cNvPr id="113" name="Google Shape;113;g242be6be3f3_2_36"/>
          <p:cNvSpPr txBox="1">
            <a:spLocks noGrp="1"/>
          </p:cNvSpPr>
          <p:nvPr>
            <p:ph type="body" idx="1"/>
          </p:nvPr>
        </p:nvSpPr>
        <p:spPr>
          <a:xfrm>
            <a:off x="311700" y="4230575"/>
            <a:ext cx="5998800" cy="605178"/>
          </a:xfrm>
          <a:prstGeom prst="rect">
            <a:avLst/>
          </a:prstGeom>
          <a:noFill/>
          <a:ln>
            <a:noFill/>
          </a:ln>
        </p:spPr>
        <p:txBody>
          <a:bodyPr spcFirstLastPara="1" wrap="square" lIns="91525" tIns="91525" rIns="91525" bIns="915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4" name="Google Shape;114;g242be6be3f3_2_36"/>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6"/>
        <p:cNvGrpSpPr/>
        <p:nvPr/>
      </p:nvGrpSpPr>
      <p:grpSpPr>
        <a:xfrm>
          <a:off x="0" y="0"/>
          <a:ext cx="0" cy="0"/>
          <a:chOff x="0" y="0"/>
          <a:chExt cx="0" cy="0"/>
        </a:xfrm>
      </p:grpSpPr>
      <p:sp>
        <p:nvSpPr>
          <p:cNvPr id="77" name="Google Shape;77;g242be6be3f3_2_0"/>
          <p:cNvSpPr txBox="1">
            <a:spLocks noGrp="1"/>
          </p:cNvSpPr>
          <p:nvPr>
            <p:ph type="title"/>
          </p:nvPr>
        </p:nvSpPr>
        <p:spPr>
          <a:xfrm>
            <a:off x="311700" y="445025"/>
            <a:ext cx="8520480" cy="572675"/>
          </a:xfrm>
          <a:prstGeom prst="rect">
            <a:avLst/>
          </a:prstGeom>
          <a:noFill/>
          <a:ln>
            <a:noFill/>
          </a:ln>
        </p:spPr>
        <p:txBody>
          <a:bodyPr spcFirstLastPara="1" wrap="square" lIns="91525" tIns="91525" rIns="91525" bIns="915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8" name="Google Shape;78;g242be6be3f3_2_0"/>
          <p:cNvSpPr txBox="1">
            <a:spLocks noGrp="1"/>
          </p:cNvSpPr>
          <p:nvPr>
            <p:ph type="body" idx="1"/>
          </p:nvPr>
        </p:nvSpPr>
        <p:spPr>
          <a:xfrm>
            <a:off x="311700" y="1152475"/>
            <a:ext cx="8520480" cy="3416446"/>
          </a:xfrm>
          <a:prstGeom prst="rect">
            <a:avLst/>
          </a:prstGeom>
          <a:noFill/>
          <a:ln>
            <a:noFill/>
          </a:ln>
        </p:spPr>
        <p:txBody>
          <a:bodyPr spcFirstLastPara="1" wrap="square" lIns="91525" tIns="91525" rIns="91525" bIns="915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9" name="Google Shape;79;g242be6be3f3_2_0"/>
          <p:cNvSpPr txBox="1">
            <a:spLocks noGrp="1"/>
          </p:cNvSpPr>
          <p:nvPr>
            <p:ph type="sldNum" idx="12"/>
          </p:nvPr>
        </p:nvSpPr>
        <p:spPr>
          <a:xfrm>
            <a:off x="8472458" y="4663216"/>
            <a:ext cx="548640" cy="393650"/>
          </a:xfrm>
          <a:prstGeom prst="rect">
            <a:avLst/>
          </a:prstGeom>
          <a:noFill/>
          <a:ln>
            <a:noFill/>
          </a:ln>
        </p:spPr>
        <p:txBody>
          <a:bodyPr spcFirstLastPara="1" wrap="square" lIns="91525" tIns="91525" rIns="91525" bIns="915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1"/>
        <p:cNvGrpSpPr/>
        <p:nvPr/>
      </p:nvGrpSpPr>
      <p:grpSpPr>
        <a:xfrm>
          <a:off x="0" y="0"/>
          <a:ext cx="0" cy="0"/>
          <a:chOff x="0" y="0"/>
          <a:chExt cx="0" cy="0"/>
        </a:xfrm>
      </p:grpSpPr>
      <p:sp>
        <p:nvSpPr>
          <p:cNvPr id="122" name="Google Shape;122;g242be6be3f3_2_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3" name="Google Shape;123;g242be6be3f3_2_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4" name="Google Shape;124;g242be6be3f3_2_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71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6"/>
        <p:cNvGrpSpPr/>
        <p:nvPr/>
      </p:nvGrpSpPr>
      <p:grpSpPr>
        <a:xfrm>
          <a:off x="0" y="0"/>
          <a:ext cx="0" cy="0"/>
          <a:chOff x="0" y="0"/>
          <a:chExt cx="0" cy="0"/>
        </a:xfrm>
      </p:grpSpPr>
      <p:sp>
        <p:nvSpPr>
          <p:cNvPr id="217" name="Google Shape;217;g242be6be3f3_7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18" name="Google Shape;218;g242be6be3f3_7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19" name="Google Shape;219;g242be6be3f3_7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9.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hyperlink" Target="http://www.uzvediba.lv/" TargetMode="Externa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42be6be3f3_2_45"/>
          <p:cNvSpPr/>
          <p:nvPr/>
        </p:nvSpPr>
        <p:spPr>
          <a:xfrm>
            <a:off x="0" y="0"/>
            <a:ext cx="9144000" cy="5143500"/>
          </a:xfrm>
          <a:prstGeom prst="rect">
            <a:avLst/>
          </a:prstGeom>
          <a:solidFill>
            <a:srgbClr val="009491"/>
          </a:solidFill>
          <a:ln>
            <a:noFill/>
          </a:ln>
        </p:spPr>
        <p:txBody>
          <a:bodyPr spcFirstLastPara="1" wrap="square" lIns="74975" tIns="74975" rIns="74975" bIns="749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28" name="Google Shape;328;g242be6be3f3_2_45"/>
          <p:cNvPicPr preferRelativeResize="0"/>
          <p:nvPr/>
        </p:nvPicPr>
        <p:blipFill rotWithShape="1">
          <a:blip r:embed="rId3">
            <a:alphaModFix/>
          </a:blip>
          <a:srcRect/>
          <a:stretch/>
        </p:blipFill>
        <p:spPr>
          <a:xfrm rot="-5400000">
            <a:off x="482700" y="2536790"/>
            <a:ext cx="1222920" cy="3242239"/>
          </a:xfrm>
          <a:prstGeom prst="rect">
            <a:avLst/>
          </a:prstGeom>
          <a:noFill/>
          <a:ln>
            <a:noFill/>
          </a:ln>
        </p:spPr>
      </p:pic>
      <p:pic>
        <p:nvPicPr>
          <p:cNvPr id="329" name="Google Shape;329;g242be6be3f3_2_45"/>
          <p:cNvPicPr preferRelativeResize="0"/>
          <p:nvPr/>
        </p:nvPicPr>
        <p:blipFill rotWithShape="1">
          <a:blip r:embed="rId4">
            <a:alphaModFix amt="52000"/>
          </a:blip>
          <a:srcRect/>
          <a:stretch/>
        </p:blipFill>
        <p:spPr>
          <a:xfrm>
            <a:off x="1745859" y="1166568"/>
            <a:ext cx="2521961" cy="121920"/>
          </a:xfrm>
          <a:prstGeom prst="rect">
            <a:avLst/>
          </a:prstGeom>
          <a:noFill/>
          <a:ln>
            <a:noFill/>
          </a:ln>
        </p:spPr>
      </p:pic>
      <p:pic>
        <p:nvPicPr>
          <p:cNvPr id="330" name="Google Shape;330;g242be6be3f3_2_45"/>
          <p:cNvPicPr preferRelativeResize="0"/>
          <p:nvPr/>
        </p:nvPicPr>
        <p:blipFill rotWithShape="1">
          <a:blip r:embed="rId3">
            <a:alphaModFix/>
          </a:blip>
          <a:srcRect/>
          <a:stretch/>
        </p:blipFill>
        <p:spPr>
          <a:xfrm rot="10800000">
            <a:off x="8253325" y="257176"/>
            <a:ext cx="1313950" cy="3483549"/>
          </a:xfrm>
          <a:prstGeom prst="rect">
            <a:avLst/>
          </a:prstGeom>
          <a:noFill/>
          <a:ln>
            <a:noFill/>
          </a:ln>
        </p:spPr>
      </p:pic>
      <p:pic>
        <p:nvPicPr>
          <p:cNvPr id="331" name="Google Shape;331;g242be6be3f3_2_45"/>
          <p:cNvPicPr preferRelativeResize="0"/>
          <p:nvPr/>
        </p:nvPicPr>
        <p:blipFill rotWithShape="1">
          <a:blip r:embed="rId5">
            <a:alphaModFix/>
          </a:blip>
          <a:srcRect/>
          <a:stretch/>
        </p:blipFill>
        <p:spPr>
          <a:xfrm>
            <a:off x="1745859" y="377054"/>
            <a:ext cx="1427161" cy="681401"/>
          </a:xfrm>
          <a:prstGeom prst="rect">
            <a:avLst/>
          </a:prstGeom>
          <a:noFill/>
          <a:ln>
            <a:noFill/>
          </a:ln>
        </p:spPr>
      </p:pic>
      <p:sp>
        <p:nvSpPr>
          <p:cNvPr id="332" name="Google Shape;332;g242be6be3f3_2_45"/>
          <p:cNvSpPr/>
          <p:nvPr/>
        </p:nvSpPr>
        <p:spPr>
          <a:xfrm>
            <a:off x="0" y="4289875"/>
            <a:ext cx="9154320" cy="853596"/>
          </a:xfrm>
          <a:prstGeom prst="rect">
            <a:avLst/>
          </a:prstGeom>
          <a:solidFill>
            <a:schemeClr val="lt1"/>
          </a:solidFill>
          <a:ln>
            <a:noFill/>
          </a:ln>
        </p:spPr>
        <p:txBody>
          <a:bodyPr spcFirstLastPara="1" wrap="square" lIns="74975" tIns="74975" rIns="74975" bIns="749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33" name="Google Shape;333;g242be6be3f3_2_45"/>
          <p:cNvPicPr preferRelativeResize="0"/>
          <p:nvPr/>
        </p:nvPicPr>
        <p:blipFill rotWithShape="1">
          <a:blip r:embed="rId4">
            <a:alphaModFix/>
          </a:blip>
          <a:srcRect/>
          <a:stretch/>
        </p:blipFill>
        <p:spPr>
          <a:xfrm>
            <a:off x="0" y="4179720"/>
            <a:ext cx="3713442" cy="179520"/>
          </a:xfrm>
          <a:prstGeom prst="rect">
            <a:avLst/>
          </a:prstGeom>
          <a:noFill/>
          <a:ln>
            <a:noFill/>
          </a:ln>
        </p:spPr>
      </p:pic>
      <p:pic>
        <p:nvPicPr>
          <p:cNvPr id="334" name="Google Shape;334;g242be6be3f3_2_45"/>
          <p:cNvPicPr preferRelativeResize="0"/>
          <p:nvPr/>
        </p:nvPicPr>
        <p:blipFill rotWithShape="1">
          <a:blip r:embed="rId4">
            <a:alphaModFix/>
          </a:blip>
          <a:srcRect/>
          <a:stretch/>
        </p:blipFill>
        <p:spPr>
          <a:xfrm>
            <a:off x="3786500" y="4179720"/>
            <a:ext cx="3713442" cy="179520"/>
          </a:xfrm>
          <a:prstGeom prst="rect">
            <a:avLst/>
          </a:prstGeom>
          <a:noFill/>
          <a:ln>
            <a:noFill/>
          </a:ln>
        </p:spPr>
      </p:pic>
      <p:pic>
        <p:nvPicPr>
          <p:cNvPr id="335" name="Google Shape;335;g242be6be3f3_2_45"/>
          <p:cNvPicPr preferRelativeResize="0"/>
          <p:nvPr/>
        </p:nvPicPr>
        <p:blipFill rotWithShape="1">
          <a:blip r:embed="rId4">
            <a:alphaModFix/>
          </a:blip>
          <a:srcRect r="57692"/>
          <a:stretch/>
        </p:blipFill>
        <p:spPr>
          <a:xfrm>
            <a:off x="7573000" y="4179720"/>
            <a:ext cx="1571000" cy="192955"/>
          </a:xfrm>
          <a:prstGeom prst="rect">
            <a:avLst/>
          </a:prstGeom>
          <a:noFill/>
          <a:ln>
            <a:noFill/>
          </a:ln>
        </p:spPr>
      </p:pic>
      <p:pic>
        <p:nvPicPr>
          <p:cNvPr id="336" name="Google Shape;336;g242be6be3f3_2_45"/>
          <p:cNvPicPr preferRelativeResize="0"/>
          <p:nvPr/>
        </p:nvPicPr>
        <p:blipFill rotWithShape="1">
          <a:blip r:embed="rId6">
            <a:alphaModFix/>
          </a:blip>
          <a:srcRect l="23219" r="40294"/>
          <a:stretch/>
        </p:blipFill>
        <p:spPr>
          <a:xfrm>
            <a:off x="4267170" y="4426688"/>
            <a:ext cx="1384502" cy="595634"/>
          </a:xfrm>
          <a:prstGeom prst="rect">
            <a:avLst/>
          </a:prstGeom>
          <a:noFill/>
          <a:ln>
            <a:noFill/>
          </a:ln>
        </p:spPr>
      </p:pic>
      <p:sp>
        <p:nvSpPr>
          <p:cNvPr id="337" name="Google Shape;337;g242be6be3f3_2_45"/>
          <p:cNvSpPr txBox="1"/>
          <p:nvPr/>
        </p:nvSpPr>
        <p:spPr>
          <a:xfrm>
            <a:off x="804690" y="4421021"/>
            <a:ext cx="3462480" cy="595634"/>
          </a:xfrm>
          <a:prstGeom prst="rect">
            <a:avLst/>
          </a:prstGeom>
          <a:noFill/>
          <a:ln>
            <a:noFill/>
          </a:ln>
        </p:spPr>
        <p:txBody>
          <a:bodyPr spcFirstLastPara="1" wrap="square" lIns="74975" tIns="74975" rIns="74975" bIns="749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lv-LV" sz="900" b="0" i="0" u="none" strike="noStrike" cap="none">
                <a:solidFill>
                  <a:srgbClr val="166B69"/>
                </a:solidFill>
                <a:latin typeface="Comfortaa Medium"/>
                <a:ea typeface="Comfortaa Medium"/>
                <a:cs typeface="Comfortaa Medium"/>
                <a:sym typeface="Comfortaa Medium"/>
              </a:rPr>
              <a:t>Pasākumu finansē no ESF un Latvijas valsts budžeta līdzekļiem projekta </a:t>
            </a:r>
            <a:r>
              <a:rPr lang="lv-LV" sz="900" b="0" i="1" u="none" strike="noStrike" cap="none">
                <a:solidFill>
                  <a:srgbClr val="166B69"/>
                </a:solidFill>
                <a:latin typeface="Comfortaa Medium"/>
                <a:ea typeface="Comfortaa Medium"/>
                <a:cs typeface="Comfortaa Medium"/>
                <a:sym typeface="Comfortaa Medium"/>
              </a:rPr>
              <a:t> </a:t>
            </a:r>
            <a:r>
              <a:rPr lang="lv-LV" sz="900" b="0" i="0" u="none" strike="noStrike" cap="none">
                <a:solidFill>
                  <a:srgbClr val="166B69"/>
                </a:solidFill>
                <a:latin typeface="Comfortaa Medium"/>
                <a:ea typeface="Comfortaa Medium"/>
                <a:cs typeface="Comfortaa Medium"/>
                <a:sym typeface="Comfortaa Medium"/>
              </a:rPr>
              <a:t>Nr. 9.2.2.2./16/I/001 „Sociālo pakalpojumu atbalsta sistēmas pilnveide” ietvaros.</a:t>
            </a:r>
            <a:endParaRPr sz="900" b="0" i="0" u="none" strike="noStrike" cap="none">
              <a:solidFill>
                <a:srgbClr val="166B69"/>
              </a:solidFill>
              <a:latin typeface="Comfortaa Medium"/>
              <a:ea typeface="Comfortaa Medium"/>
              <a:cs typeface="Comfortaa Medium"/>
              <a:sym typeface="Comfortaa Medium"/>
            </a:endParaRPr>
          </a:p>
        </p:txBody>
      </p:sp>
      <p:sp>
        <p:nvSpPr>
          <p:cNvPr id="338" name="Google Shape;338;g242be6be3f3_2_45"/>
          <p:cNvSpPr txBox="1"/>
          <p:nvPr/>
        </p:nvSpPr>
        <p:spPr>
          <a:xfrm>
            <a:off x="4533160" y="846523"/>
            <a:ext cx="3100800" cy="503025"/>
          </a:xfrm>
          <a:prstGeom prst="rect">
            <a:avLst/>
          </a:prstGeom>
          <a:noFill/>
          <a:ln>
            <a:noFill/>
          </a:ln>
        </p:spPr>
        <p:txBody>
          <a:bodyPr spcFirstLastPara="1" wrap="square" lIns="74975" tIns="74975" rIns="74975" bIns="74975"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lv-LV" sz="1100" b="0" i="0" u="none" strike="noStrike" cap="none">
                <a:solidFill>
                  <a:srgbClr val="77E8E8"/>
                </a:solidFill>
                <a:latin typeface="Comfortaa"/>
                <a:ea typeface="Comfortaa"/>
                <a:cs typeface="Comfortaa"/>
                <a:sym typeface="Comfortaa"/>
              </a:rPr>
              <a:t>Rīko </a:t>
            </a:r>
            <a:br>
              <a:rPr lang="lv-LV" sz="1100" b="0" i="0" u="none" strike="noStrike" cap="none">
                <a:solidFill>
                  <a:srgbClr val="77E8E8"/>
                </a:solidFill>
                <a:latin typeface="Comfortaa"/>
                <a:ea typeface="Comfortaa"/>
                <a:cs typeface="Comfortaa"/>
                <a:sym typeface="Comfortaa"/>
              </a:rPr>
            </a:br>
            <a:r>
              <a:rPr lang="lv-LV" sz="1100" b="0" i="0" u="none" strike="noStrike" cap="none">
                <a:solidFill>
                  <a:srgbClr val="77E8E8"/>
                </a:solidFill>
                <a:latin typeface="Comfortaa"/>
                <a:ea typeface="Comfortaa"/>
                <a:cs typeface="Comfortaa"/>
                <a:sym typeface="Comfortaa"/>
              </a:rPr>
              <a:t>"Latvijas Autisma apvienība" </a:t>
            </a:r>
            <a:endParaRPr sz="1100" b="0" i="0" u="none" strike="noStrike" cap="none">
              <a:solidFill>
                <a:srgbClr val="77E8E8"/>
              </a:solidFill>
              <a:latin typeface="Comfortaa"/>
              <a:ea typeface="Comfortaa"/>
              <a:cs typeface="Comfortaa"/>
              <a:sym typeface="Comfortaa"/>
            </a:endParaRPr>
          </a:p>
        </p:txBody>
      </p:sp>
      <p:pic>
        <p:nvPicPr>
          <p:cNvPr id="339" name="Google Shape;339;g242be6be3f3_2_45"/>
          <p:cNvPicPr preferRelativeResize="0"/>
          <p:nvPr/>
        </p:nvPicPr>
        <p:blipFill rotWithShape="1">
          <a:blip r:embed="rId7">
            <a:alphaModFix/>
          </a:blip>
          <a:srcRect/>
          <a:stretch/>
        </p:blipFill>
        <p:spPr>
          <a:xfrm>
            <a:off x="620721" y="1681749"/>
            <a:ext cx="432230" cy="468000"/>
          </a:xfrm>
          <a:prstGeom prst="rect">
            <a:avLst/>
          </a:prstGeom>
          <a:noFill/>
          <a:ln>
            <a:noFill/>
          </a:ln>
        </p:spPr>
      </p:pic>
      <p:pic>
        <p:nvPicPr>
          <p:cNvPr id="340" name="Google Shape;340;g242be6be3f3_2_45"/>
          <p:cNvPicPr preferRelativeResize="0"/>
          <p:nvPr/>
        </p:nvPicPr>
        <p:blipFill rotWithShape="1">
          <a:blip r:embed="rId8">
            <a:alphaModFix/>
          </a:blip>
          <a:srcRect/>
          <a:stretch/>
        </p:blipFill>
        <p:spPr>
          <a:xfrm>
            <a:off x="7077700" y="2411813"/>
            <a:ext cx="556260" cy="121920"/>
          </a:xfrm>
          <a:prstGeom prst="rect">
            <a:avLst/>
          </a:prstGeom>
          <a:noFill/>
          <a:ln>
            <a:noFill/>
          </a:ln>
        </p:spPr>
      </p:pic>
      <p:pic>
        <p:nvPicPr>
          <p:cNvPr id="341" name="Google Shape;341;g242be6be3f3_2_45"/>
          <p:cNvPicPr preferRelativeResize="0"/>
          <p:nvPr/>
        </p:nvPicPr>
        <p:blipFill rotWithShape="1">
          <a:blip r:embed="rId9">
            <a:alphaModFix/>
          </a:blip>
          <a:srcRect/>
          <a:stretch/>
        </p:blipFill>
        <p:spPr>
          <a:xfrm>
            <a:off x="5859496" y="4409131"/>
            <a:ext cx="2625864" cy="587117"/>
          </a:xfrm>
          <a:prstGeom prst="rect">
            <a:avLst/>
          </a:prstGeom>
          <a:noFill/>
          <a:ln>
            <a:noFill/>
          </a:ln>
        </p:spPr>
      </p:pic>
      <p:sp>
        <p:nvSpPr>
          <p:cNvPr id="342" name="Google Shape;342;g242be6be3f3_2_45"/>
          <p:cNvSpPr txBox="1"/>
          <p:nvPr/>
        </p:nvSpPr>
        <p:spPr>
          <a:xfrm>
            <a:off x="1052947" y="1682025"/>
            <a:ext cx="7880100" cy="1082695"/>
          </a:xfrm>
          <a:prstGeom prst="rect">
            <a:avLst/>
          </a:prstGeom>
          <a:noFill/>
          <a:ln>
            <a:noFill/>
          </a:ln>
        </p:spPr>
        <p:txBody>
          <a:bodyPr spcFirstLastPara="1" wrap="square" lIns="74975" tIns="74975" rIns="74975" bIns="74975" anchor="t" anchorCtr="0">
            <a:spAutoFit/>
          </a:bodyPr>
          <a:lstStyle/>
          <a:p>
            <a:pPr marL="0" marR="0" lvl="0" indent="0" algn="l" rtl="0">
              <a:lnSpc>
                <a:spcPct val="89000"/>
              </a:lnSpc>
              <a:spcBef>
                <a:spcPts val="0"/>
              </a:spcBef>
              <a:spcAft>
                <a:spcPts val="0"/>
              </a:spcAft>
              <a:buClr>
                <a:srgbClr val="000000"/>
              </a:buClr>
              <a:buSzPts val="2600"/>
              <a:buFont typeface="Arial"/>
              <a:buNone/>
            </a:pPr>
            <a:r>
              <a:rPr lang="lv-LV" sz="3400" b="1" i="0" u="none" strike="noStrike" cap="none" dirty="0">
                <a:solidFill>
                  <a:schemeClr val="lt1"/>
                </a:solidFill>
                <a:latin typeface="Comfortaa"/>
                <a:ea typeface="Comfortaa"/>
                <a:cs typeface="Comfortaa"/>
                <a:sym typeface="Comfortaa"/>
              </a:rPr>
              <a:t>“</a:t>
            </a:r>
            <a:r>
              <a:rPr lang="en-US" sz="3400" b="1" dirty="0" err="1">
                <a:solidFill>
                  <a:schemeClr val="lt1"/>
                </a:solidFill>
                <a:latin typeface="Comfortaa"/>
                <a:ea typeface="Comfortaa"/>
                <a:cs typeface="Comfortaa"/>
                <a:sym typeface="Comfortaa"/>
              </a:rPr>
              <a:t>Ēšana</a:t>
            </a:r>
            <a:r>
              <a:rPr lang="en-US" sz="3400" b="1" dirty="0">
                <a:solidFill>
                  <a:schemeClr val="lt1"/>
                </a:solidFill>
                <a:latin typeface="Comfortaa"/>
                <a:ea typeface="Comfortaa"/>
                <a:cs typeface="Comfortaa"/>
                <a:sym typeface="Comfortaa"/>
              </a:rPr>
              <a:t> un </a:t>
            </a:r>
            <a:r>
              <a:rPr lang="en-US" sz="3400" b="1" dirty="0" err="1">
                <a:solidFill>
                  <a:schemeClr val="lt1"/>
                </a:solidFill>
                <a:latin typeface="Comfortaa"/>
                <a:ea typeface="Comfortaa"/>
                <a:cs typeface="Comfortaa"/>
                <a:sym typeface="Comfortaa"/>
              </a:rPr>
              <a:t>sensorās</a:t>
            </a:r>
            <a:r>
              <a:rPr lang="en-US" sz="3400" b="1" dirty="0">
                <a:solidFill>
                  <a:schemeClr val="lt1"/>
                </a:solidFill>
                <a:latin typeface="Comfortaa"/>
                <a:ea typeface="Comfortaa"/>
                <a:cs typeface="Comfortaa"/>
                <a:sym typeface="Comfortaa"/>
              </a:rPr>
              <a:t> </a:t>
            </a:r>
            <a:r>
              <a:rPr lang="en-US" sz="3400" b="1" dirty="0" err="1">
                <a:solidFill>
                  <a:schemeClr val="lt1"/>
                </a:solidFill>
                <a:latin typeface="Comfortaa"/>
                <a:ea typeface="Comfortaa"/>
                <a:cs typeface="Comfortaa"/>
                <a:sym typeface="Comfortaa"/>
              </a:rPr>
              <a:t>grūtības</a:t>
            </a:r>
            <a:br>
              <a:rPr lang="en-US" sz="3400" b="1" dirty="0">
                <a:solidFill>
                  <a:schemeClr val="lt1"/>
                </a:solidFill>
                <a:latin typeface="Comfortaa"/>
                <a:ea typeface="Comfortaa"/>
                <a:cs typeface="Comfortaa"/>
                <a:sym typeface="Comfortaa"/>
              </a:rPr>
            </a:br>
            <a:r>
              <a:rPr lang="en-US" sz="3400" b="1" dirty="0">
                <a:solidFill>
                  <a:schemeClr val="lt1"/>
                </a:solidFill>
                <a:latin typeface="Comfortaa"/>
                <a:ea typeface="Comfortaa"/>
                <a:cs typeface="Comfortaa"/>
                <a:sym typeface="Comfortaa"/>
              </a:rPr>
              <a:t> </a:t>
            </a:r>
            <a:r>
              <a:rPr lang="en-US" sz="2800" b="1" dirty="0" err="1">
                <a:solidFill>
                  <a:schemeClr val="lt1"/>
                </a:solidFill>
                <a:latin typeface="Comfortaa"/>
                <a:ea typeface="Comfortaa"/>
                <a:cs typeface="Comfortaa"/>
                <a:sym typeface="Comfortaa"/>
              </a:rPr>
              <a:t>Prakstiska</a:t>
            </a:r>
            <a:r>
              <a:rPr lang="en-US" sz="2800" b="1" dirty="0">
                <a:solidFill>
                  <a:schemeClr val="lt1"/>
                </a:solidFill>
                <a:latin typeface="Comfortaa"/>
                <a:ea typeface="Comfortaa"/>
                <a:cs typeface="Comfortaa"/>
                <a:sym typeface="Comfortaa"/>
              </a:rPr>
              <a:t> </a:t>
            </a:r>
            <a:r>
              <a:rPr lang="en-US" sz="2800" b="1" dirty="0" err="1">
                <a:solidFill>
                  <a:schemeClr val="lt1"/>
                </a:solidFill>
                <a:latin typeface="Comfortaa"/>
                <a:ea typeface="Comfortaa"/>
                <a:cs typeface="Comfortaa"/>
                <a:sym typeface="Comfortaa"/>
              </a:rPr>
              <a:t>darbnīca</a:t>
            </a:r>
            <a:r>
              <a:rPr lang="lv-LV" sz="3400" b="1" i="0" u="none" strike="noStrike" cap="none" dirty="0">
                <a:solidFill>
                  <a:schemeClr val="lt1"/>
                </a:solidFill>
                <a:latin typeface="Comfortaa"/>
                <a:ea typeface="Comfortaa"/>
                <a:cs typeface="Comfortaa"/>
                <a:sym typeface="Comfortaa"/>
              </a:rPr>
              <a:t>"</a:t>
            </a:r>
            <a:endParaRPr sz="3400" b="1" i="0" u="none" strike="noStrike" cap="none" dirty="0">
              <a:solidFill>
                <a:schemeClr val="lt1"/>
              </a:solidFill>
              <a:latin typeface="Comfortaa"/>
              <a:ea typeface="Comfortaa"/>
              <a:cs typeface="Comfortaa"/>
              <a:sym typeface="Comfortaa"/>
            </a:endParaRPr>
          </a:p>
        </p:txBody>
      </p:sp>
      <p:sp>
        <p:nvSpPr>
          <p:cNvPr id="343" name="Google Shape;343;g242be6be3f3_2_45"/>
          <p:cNvSpPr txBox="1"/>
          <p:nvPr/>
        </p:nvSpPr>
        <p:spPr>
          <a:xfrm>
            <a:off x="1641719" y="1335081"/>
            <a:ext cx="7092480" cy="361404"/>
          </a:xfrm>
          <a:prstGeom prst="rect">
            <a:avLst/>
          </a:prstGeom>
          <a:noFill/>
          <a:ln>
            <a:noFill/>
          </a:ln>
        </p:spPr>
        <p:txBody>
          <a:bodyPr spcFirstLastPara="1" wrap="square" lIns="74975" tIns="74975" rIns="74975" bIns="74975" anchor="t" anchorCtr="0">
            <a:spAutoFit/>
          </a:bodyPr>
          <a:lstStyle/>
          <a:p>
            <a:pPr marL="0" marR="0" lvl="0" indent="0" algn="l" rtl="0">
              <a:lnSpc>
                <a:spcPct val="90000"/>
              </a:lnSpc>
              <a:spcBef>
                <a:spcPts val="0"/>
              </a:spcBef>
              <a:spcAft>
                <a:spcPts val="0"/>
              </a:spcAft>
              <a:buClr>
                <a:srgbClr val="000000"/>
              </a:buClr>
              <a:buSzPts val="2600"/>
              <a:buFont typeface="Arial"/>
              <a:buNone/>
            </a:pPr>
            <a:r>
              <a:rPr lang="lv-LV" sz="1400" b="1" i="0" u="none" strike="noStrike" cap="none">
                <a:solidFill>
                  <a:srgbClr val="77E8E8"/>
                </a:solidFill>
                <a:latin typeface="Comfortaa"/>
                <a:ea typeface="Comfortaa"/>
                <a:cs typeface="Comfortaa"/>
                <a:sym typeface="Comfortaa"/>
              </a:rPr>
              <a:t>SPECIALIZĒTĀ ATBALSTA GRUPA</a:t>
            </a:r>
            <a:endParaRPr sz="1600" b="1" i="0" u="none" strike="noStrike" cap="none">
              <a:solidFill>
                <a:srgbClr val="77E8E8"/>
              </a:solidFill>
              <a:latin typeface="Comfortaa"/>
              <a:ea typeface="Comfortaa"/>
              <a:cs typeface="Comfortaa"/>
              <a:sym typeface="Comfortaa"/>
            </a:endParaRPr>
          </a:p>
        </p:txBody>
      </p:sp>
      <p:sp>
        <p:nvSpPr>
          <p:cNvPr id="344" name="Google Shape;344;g242be6be3f3_2_45"/>
          <p:cNvSpPr txBox="1"/>
          <p:nvPr/>
        </p:nvSpPr>
        <p:spPr>
          <a:xfrm>
            <a:off x="3056620" y="3249072"/>
            <a:ext cx="4827120" cy="635360"/>
          </a:xfrm>
          <a:prstGeom prst="rect">
            <a:avLst/>
          </a:prstGeom>
          <a:noFill/>
          <a:ln>
            <a:noFill/>
          </a:ln>
        </p:spPr>
        <p:txBody>
          <a:bodyPr spcFirstLastPara="1" wrap="square" lIns="74975" tIns="74975" rIns="74975" bIns="749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lv-LV" sz="1300" b="1" i="0" u="none" strike="noStrike" cap="none">
                <a:solidFill>
                  <a:srgbClr val="77E8E8"/>
                </a:solidFill>
                <a:latin typeface="Comfortaa"/>
                <a:ea typeface="Comfortaa"/>
                <a:cs typeface="Comfortaa"/>
                <a:sym typeface="Comfortaa"/>
              </a:rPr>
              <a:t>Vadīs: </a:t>
            </a:r>
            <a:r>
              <a:rPr lang="lv-LV" sz="1300" b="0" i="0" u="none" strike="noStrike" cap="none">
                <a:solidFill>
                  <a:schemeClr val="lt1"/>
                </a:solidFill>
                <a:latin typeface="Comfortaa"/>
                <a:ea typeface="Comfortaa"/>
                <a:cs typeface="Comfortaa"/>
                <a:sym typeface="Comfortaa"/>
              </a:rPr>
              <a:t>pedagoģe, biedrības </a:t>
            </a:r>
            <a:br>
              <a:rPr lang="lv-LV" sz="1300" b="0" i="0" u="none" strike="noStrike" cap="none">
                <a:solidFill>
                  <a:schemeClr val="lt1"/>
                </a:solidFill>
                <a:latin typeface="Comfortaa"/>
                <a:ea typeface="Comfortaa"/>
                <a:cs typeface="Comfortaa"/>
                <a:sym typeface="Comfortaa"/>
              </a:rPr>
            </a:br>
            <a:r>
              <a:rPr lang="lv-LV" sz="1300" b="0" i="0" u="none" strike="noStrike" cap="none">
                <a:solidFill>
                  <a:schemeClr val="lt1"/>
                </a:solidFill>
                <a:latin typeface="Comfortaa"/>
                <a:ea typeface="Comfortaa"/>
                <a:cs typeface="Comfortaa"/>
                <a:sym typeface="Comfortaa"/>
              </a:rPr>
              <a:t>Latvijas Autisma apvienība vaditāja </a:t>
            </a:r>
            <a:r>
              <a:rPr lang="lv-LV" sz="1600" b="1" i="0" u="none" strike="noStrike" cap="none">
                <a:solidFill>
                  <a:schemeClr val="lt1"/>
                </a:solidFill>
                <a:latin typeface="Comfortaa"/>
                <a:ea typeface="Comfortaa"/>
                <a:cs typeface="Comfortaa"/>
                <a:sym typeface="Comfortaa"/>
              </a:rPr>
              <a:t>Līga Bērziņa</a:t>
            </a:r>
            <a:endParaRPr sz="1600" b="1" i="0" u="none" strike="noStrike" cap="none">
              <a:solidFill>
                <a:schemeClr val="lt1"/>
              </a:solidFill>
              <a:latin typeface="Comfortaa"/>
              <a:ea typeface="Comfortaa"/>
              <a:cs typeface="Comfortaa"/>
              <a:sym typeface="Comfortaa"/>
            </a:endParaRPr>
          </a:p>
        </p:txBody>
      </p:sp>
      <p:pic>
        <p:nvPicPr>
          <p:cNvPr id="345" name="Google Shape;345;g242be6be3f3_2_45"/>
          <p:cNvPicPr preferRelativeResize="0"/>
          <p:nvPr/>
        </p:nvPicPr>
        <p:blipFill rotWithShape="1">
          <a:blip r:embed="rId8">
            <a:alphaModFix/>
          </a:blip>
          <a:srcRect/>
          <a:stretch/>
        </p:blipFill>
        <p:spPr>
          <a:xfrm>
            <a:off x="2561321" y="3913536"/>
            <a:ext cx="556260" cy="121920"/>
          </a:xfrm>
          <a:prstGeom prst="rect">
            <a:avLst/>
          </a:prstGeom>
          <a:noFill/>
          <a:ln>
            <a:noFill/>
          </a:ln>
        </p:spPr>
      </p:pic>
      <p:pic>
        <p:nvPicPr>
          <p:cNvPr id="346" name="Google Shape;346;g242be6be3f3_2_45"/>
          <p:cNvPicPr preferRelativeResize="0"/>
          <p:nvPr/>
        </p:nvPicPr>
        <p:blipFill rotWithShape="1">
          <a:blip r:embed="rId10">
            <a:alphaModFix/>
          </a:blip>
          <a:srcRect l="10605" r="21712"/>
          <a:stretch/>
        </p:blipFill>
        <p:spPr>
          <a:xfrm>
            <a:off x="1641720" y="2747532"/>
            <a:ext cx="1313520" cy="1294560"/>
          </a:xfrm>
          <a:prstGeom prst="ellipse">
            <a:avLst/>
          </a:prstGeom>
          <a:noFill/>
          <a:ln>
            <a:noFill/>
          </a:ln>
          <a:effectLst>
            <a:outerShdw blurRad="400050" dist="19050" dir="5400000" algn="bl" rotWithShape="0">
              <a:srgbClr val="000000">
                <a:alpha val="4980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42be6be3f3_0_55"/>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lv-LV" sz="2800" dirty="0"/>
              <a:t>Risinājumi</a:t>
            </a:r>
            <a:endParaRPr sz="2800" dirty="0"/>
          </a:p>
        </p:txBody>
      </p:sp>
      <p:sp>
        <p:nvSpPr>
          <p:cNvPr id="457" name="Google Shape;457;g242be6be3f3_0_55"/>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10</a:t>
            </a:fld>
            <a:endParaRPr/>
          </a:p>
        </p:txBody>
      </p:sp>
      <p:sp>
        <p:nvSpPr>
          <p:cNvPr id="458" name="Google Shape;458;g242be6be3f3_0_55"/>
          <p:cNvSpPr txBox="1">
            <a:spLocks noGrp="1"/>
          </p:cNvSpPr>
          <p:nvPr>
            <p:ph type="body" idx="1"/>
          </p:nvPr>
        </p:nvSpPr>
        <p:spPr>
          <a:xfrm>
            <a:off x="432525" y="983411"/>
            <a:ext cx="8435430" cy="3633839"/>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600"/>
              </a:spcBef>
              <a:spcAft>
                <a:spcPts val="0"/>
              </a:spcAft>
              <a:buSzPts val="1400"/>
              <a:buChar char="●"/>
            </a:pPr>
            <a:r>
              <a:rPr lang="lv-LV" sz="1600" dirty="0"/>
              <a:t>Izvēlēties ļoti līdzīgus ēdienus – nomainīt formu, izskatu ar citu garšu</a:t>
            </a:r>
          </a:p>
          <a:p>
            <a:pPr marL="457200" lvl="0" indent="-317500" algn="l" rtl="0">
              <a:lnSpc>
                <a:spcPct val="90000"/>
              </a:lnSpc>
              <a:spcBef>
                <a:spcPts val="600"/>
              </a:spcBef>
              <a:spcAft>
                <a:spcPts val="0"/>
              </a:spcAft>
              <a:buSzPts val="1400"/>
              <a:buChar char="●"/>
            </a:pPr>
            <a:r>
              <a:rPr lang="lv-LV" sz="1600" dirty="0"/>
              <a:t>Nolikt atsevišķi jaunu ēdienu, tad ielikt šķīvī </a:t>
            </a:r>
            <a:br>
              <a:rPr lang="en-US" sz="1600" dirty="0"/>
            </a:br>
            <a:r>
              <a:rPr lang="lv-LV" sz="1600" dirty="0"/>
              <a:t>bez obligātas prasības to apēst</a:t>
            </a:r>
          </a:p>
          <a:p>
            <a:pPr marL="457200" lvl="0" indent="-317500" algn="l" rtl="0">
              <a:lnSpc>
                <a:spcPct val="90000"/>
              </a:lnSpc>
              <a:spcBef>
                <a:spcPts val="600"/>
              </a:spcBef>
              <a:spcAft>
                <a:spcPts val="0"/>
              </a:spcAft>
              <a:buSzPts val="1400"/>
              <a:buChar char="●"/>
            </a:pPr>
            <a:r>
              <a:rPr lang="lv-LV" sz="1600" dirty="0"/>
              <a:t>Spēlēt spēles – pieskarties divreiz, nobučot trīs reizes, </a:t>
            </a:r>
            <a:br>
              <a:rPr lang="en-US" sz="1600" dirty="0"/>
            </a:br>
            <a:r>
              <a:rPr lang="lv-LV" sz="1600" dirty="0"/>
              <a:t>pieskarties ar mēli (svarīgi ir saglabāt sistēmu)</a:t>
            </a:r>
          </a:p>
          <a:p>
            <a:pPr marL="457200" lvl="0" indent="-317500" algn="l" rtl="0">
              <a:lnSpc>
                <a:spcPct val="90000"/>
              </a:lnSpc>
              <a:spcBef>
                <a:spcPts val="600"/>
              </a:spcBef>
              <a:spcAft>
                <a:spcPts val="0"/>
              </a:spcAft>
              <a:buSzPts val="1400"/>
              <a:buChar char="●"/>
            </a:pPr>
            <a:r>
              <a:rPr lang="lv-LV" sz="1600" dirty="0"/>
              <a:t>Zīmēšana ar ēdamiem materiāliem</a:t>
            </a:r>
          </a:p>
          <a:p>
            <a:pPr marL="457200" lvl="0" indent="-317500" algn="l" rtl="0">
              <a:lnSpc>
                <a:spcPct val="90000"/>
              </a:lnSpc>
              <a:spcBef>
                <a:spcPts val="600"/>
              </a:spcBef>
              <a:spcAft>
                <a:spcPts val="0"/>
              </a:spcAft>
              <a:buSzPts val="1400"/>
              <a:buChar char="●"/>
            </a:pPr>
            <a:r>
              <a:rPr lang="lv-LV" sz="1600" dirty="0"/>
              <a:t>Degustācijas ballītes, branči, </a:t>
            </a:r>
          </a:p>
          <a:p>
            <a:pPr marL="457200" lvl="0" indent="-317500" algn="l" rtl="0">
              <a:lnSpc>
                <a:spcPct val="90000"/>
              </a:lnSpc>
              <a:spcBef>
                <a:spcPts val="600"/>
              </a:spcBef>
              <a:spcAft>
                <a:spcPts val="0"/>
              </a:spcAft>
              <a:buSzPts val="1400"/>
              <a:buChar char="●"/>
            </a:pPr>
            <a:r>
              <a:rPr lang="lv-LV" sz="1600" dirty="0"/>
              <a:t>Gatavot kopā ar bērniem</a:t>
            </a:r>
          </a:p>
          <a:p>
            <a:pPr marL="457200" lvl="0" indent="-317500" algn="l" rtl="0">
              <a:lnSpc>
                <a:spcPct val="90000"/>
              </a:lnSpc>
              <a:spcBef>
                <a:spcPts val="600"/>
              </a:spcBef>
              <a:spcAft>
                <a:spcPts val="0"/>
              </a:spcAft>
              <a:buSzPts val="1400"/>
              <a:buChar char="●"/>
            </a:pPr>
            <a:r>
              <a:rPr lang="lv-LV" sz="1600" dirty="0"/>
              <a:t>Ēšana kopā ar stāstu</a:t>
            </a:r>
          </a:p>
          <a:p>
            <a:pPr marL="457200" lvl="0" indent="-317500" algn="l" rtl="0">
              <a:lnSpc>
                <a:spcPct val="90000"/>
              </a:lnSpc>
              <a:spcBef>
                <a:spcPts val="600"/>
              </a:spcBef>
              <a:spcAft>
                <a:spcPts val="0"/>
              </a:spcAft>
              <a:buSzPts val="1400"/>
              <a:buChar char="●"/>
            </a:pPr>
            <a:r>
              <a:rPr lang="lv-LV" sz="1600" dirty="0"/>
              <a:t>Balviņas par jaunu ēdienu pagaršošanu</a:t>
            </a:r>
          </a:p>
          <a:p>
            <a:pPr marL="457200" lvl="0" indent="-317500" algn="l" rtl="0">
              <a:lnSpc>
                <a:spcPct val="90000"/>
              </a:lnSpc>
              <a:spcBef>
                <a:spcPts val="600"/>
              </a:spcBef>
              <a:spcAft>
                <a:spcPts val="0"/>
              </a:spcAft>
              <a:buSzPts val="1400"/>
              <a:buChar char="●"/>
            </a:pPr>
            <a:r>
              <a:rPr lang="lv-LV" sz="1600" dirty="0"/>
              <a:t>Modelēšana, jeb kopīga ēšana ģimenē</a:t>
            </a:r>
          </a:p>
          <a:p>
            <a:pPr marL="457200" lvl="0" indent="-317500" algn="l" rtl="0">
              <a:lnSpc>
                <a:spcPct val="90000"/>
              </a:lnSpc>
              <a:spcBef>
                <a:spcPts val="600"/>
              </a:spcBef>
              <a:spcAft>
                <a:spcPts val="0"/>
              </a:spcAft>
              <a:buSzPts val="1400"/>
              <a:buChar char="●"/>
            </a:pPr>
            <a:r>
              <a:rPr lang="lv-LV" sz="1600" dirty="0"/>
              <a:t>Pikniki, ekskursijas, degustācijas un cita ēšana ārpus tradicionālās vides</a:t>
            </a:r>
          </a:p>
        </p:txBody>
      </p:sp>
    </p:spTree>
    <p:extLst>
      <p:ext uri="{BB962C8B-B14F-4D97-AF65-F5344CB8AC3E}">
        <p14:creationId xmlns:p14="http://schemas.microsoft.com/office/powerpoint/2010/main" val="12027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42be6be3f3_0_18"/>
          <p:cNvSpPr txBox="1">
            <a:spLocks noGrp="1"/>
          </p:cNvSpPr>
          <p:nvPr>
            <p:ph type="title"/>
          </p:nvPr>
        </p:nvSpPr>
        <p:spPr>
          <a:xfrm>
            <a:off x="1110525"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4400" dirty="0"/>
              <a:t>Līdzīgi ēdieni</a:t>
            </a:r>
            <a:endParaRPr sz="4320" dirty="0">
              <a:solidFill>
                <a:schemeClr val="lt1"/>
              </a:solidFill>
            </a:endParaRPr>
          </a:p>
        </p:txBody>
      </p:sp>
      <p:sp>
        <p:nvSpPr>
          <p:cNvPr id="396" name="Google Shape;396;g242be6be3f3_0_18"/>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11</a:t>
            </a:fld>
            <a:endParaRPr/>
          </a:p>
        </p:txBody>
      </p:sp>
      <p:pic>
        <p:nvPicPr>
          <p:cNvPr id="5" name="Picture 4">
            <a:extLst>
              <a:ext uri="{FF2B5EF4-FFF2-40B4-BE49-F238E27FC236}">
                <a16:creationId xmlns:a16="http://schemas.microsoft.com/office/drawing/2014/main" id="{032F14AD-139B-139F-572B-D626CE0B4774}"/>
              </a:ext>
            </a:extLst>
          </p:cNvPr>
          <p:cNvPicPr>
            <a:picLocks noChangeAspect="1"/>
          </p:cNvPicPr>
          <p:nvPr/>
        </p:nvPicPr>
        <p:blipFill>
          <a:blip r:embed="rId3"/>
          <a:stretch>
            <a:fillRect/>
          </a:stretch>
        </p:blipFill>
        <p:spPr>
          <a:xfrm>
            <a:off x="338932" y="2727035"/>
            <a:ext cx="2104885" cy="2011075"/>
          </a:xfrm>
          <a:prstGeom prst="rect">
            <a:avLst/>
          </a:prstGeom>
        </p:spPr>
      </p:pic>
      <p:pic>
        <p:nvPicPr>
          <p:cNvPr id="6" name="Picture 5">
            <a:extLst>
              <a:ext uri="{FF2B5EF4-FFF2-40B4-BE49-F238E27FC236}">
                <a16:creationId xmlns:a16="http://schemas.microsoft.com/office/drawing/2014/main" id="{3EA99B26-4312-B935-52EB-119B0DC8E4D5}"/>
              </a:ext>
            </a:extLst>
          </p:cNvPr>
          <p:cNvPicPr>
            <a:picLocks noChangeAspect="1"/>
          </p:cNvPicPr>
          <p:nvPr/>
        </p:nvPicPr>
        <p:blipFill>
          <a:blip r:embed="rId4"/>
          <a:stretch>
            <a:fillRect/>
          </a:stretch>
        </p:blipFill>
        <p:spPr>
          <a:xfrm>
            <a:off x="2443818" y="1293224"/>
            <a:ext cx="3700309" cy="3456667"/>
          </a:xfrm>
          <a:prstGeom prst="rect">
            <a:avLst/>
          </a:prstGeom>
        </p:spPr>
      </p:pic>
      <p:pic>
        <p:nvPicPr>
          <p:cNvPr id="7" name="Picture 6">
            <a:extLst>
              <a:ext uri="{FF2B5EF4-FFF2-40B4-BE49-F238E27FC236}">
                <a16:creationId xmlns:a16="http://schemas.microsoft.com/office/drawing/2014/main" id="{5489F53F-ED6A-AE04-AAF2-B99B5ADA31B7}"/>
              </a:ext>
            </a:extLst>
          </p:cNvPr>
          <p:cNvPicPr>
            <a:picLocks noChangeAspect="1"/>
          </p:cNvPicPr>
          <p:nvPr/>
        </p:nvPicPr>
        <p:blipFill>
          <a:blip r:embed="rId5"/>
          <a:stretch>
            <a:fillRect/>
          </a:stretch>
        </p:blipFill>
        <p:spPr>
          <a:xfrm>
            <a:off x="6112043" y="1293225"/>
            <a:ext cx="2646947" cy="3469752"/>
          </a:xfrm>
          <a:prstGeom prst="rect">
            <a:avLst/>
          </a:prstGeom>
        </p:spPr>
      </p:pic>
      <p:pic>
        <p:nvPicPr>
          <p:cNvPr id="4" name="Picture 3">
            <a:extLst>
              <a:ext uri="{FF2B5EF4-FFF2-40B4-BE49-F238E27FC236}">
                <a16:creationId xmlns:a16="http://schemas.microsoft.com/office/drawing/2014/main" id="{ABC454BB-7B1B-4EC5-B749-74109BBD6449}"/>
              </a:ext>
            </a:extLst>
          </p:cNvPr>
          <p:cNvPicPr>
            <a:picLocks noChangeAspect="1"/>
          </p:cNvPicPr>
          <p:nvPr/>
        </p:nvPicPr>
        <p:blipFill>
          <a:blip r:embed="rId6"/>
          <a:stretch>
            <a:fillRect/>
          </a:stretch>
        </p:blipFill>
        <p:spPr>
          <a:xfrm>
            <a:off x="338934" y="1293224"/>
            <a:ext cx="2104884" cy="1506702"/>
          </a:xfrm>
          <a:prstGeom prst="rect">
            <a:avLst/>
          </a:prstGeom>
        </p:spPr>
      </p:pic>
    </p:spTree>
    <p:extLst>
      <p:ext uri="{BB962C8B-B14F-4D97-AF65-F5344CB8AC3E}">
        <p14:creationId xmlns:p14="http://schemas.microsoft.com/office/powerpoint/2010/main" val="399524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9CCA84-C5D1-7675-C013-45F8FD9D24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LV" smtClean="0"/>
              <a:t>12</a:t>
            </a:fld>
            <a:endParaRPr lang="lv-LV"/>
          </a:p>
        </p:txBody>
      </p:sp>
      <p:pic>
        <p:nvPicPr>
          <p:cNvPr id="5" name="Picture 4">
            <a:extLst>
              <a:ext uri="{FF2B5EF4-FFF2-40B4-BE49-F238E27FC236}">
                <a16:creationId xmlns:a16="http://schemas.microsoft.com/office/drawing/2014/main" id="{B56C85B0-452A-7B64-6446-93632D0C2EB5}"/>
              </a:ext>
            </a:extLst>
          </p:cNvPr>
          <p:cNvPicPr>
            <a:picLocks noChangeAspect="1"/>
          </p:cNvPicPr>
          <p:nvPr/>
        </p:nvPicPr>
        <p:blipFill>
          <a:blip r:embed="rId2"/>
          <a:stretch>
            <a:fillRect/>
          </a:stretch>
        </p:blipFill>
        <p:spPr>
          <a:xfrm>
            <a:off x="1395662" y="-4153"/>
            <a:ext cx="6352675" cy="4771208"/>
          </a:xfrm>
          <a:prstGeom prst="rect">
            <a:avLst/>
          </a:prstGeom>
        </p:spPr>
      </p:pic>
    </p:spTree>
    <p:extLst>
      <p:ext uri="{BB962C8B-B14F-4D97-AF65-F5344CB8AC3E}">
        <p14:creationId xmlns:p14="http://schemas.microsoft.com/office/powerpoint/2010/main" val="311419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42be6be3f3_0_55"/>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en-US" sz="2800" dirty="0" err="1"/>
              <a:t>Hiposensitivitāte</a:t>
            </a:r>
            <a:endParaRPr sz="2800" dirty="0"/>
          </a:p>
        </p:txBody>
      </p:sp>
      <p:sp>
        <p:nvSpPr>
          <p:cNvPr id="457" name="Google Shape;457;g242be6be3f3_0_55"/>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13</a:t>
            </a:fld>
            <a:endParaRPr/>
          </a:p>
        </p:txBody>
      </p:sp>
      <p:sp>
        <p:nvSpPr>
          <p:cNvPr id="458" name="Google Shape;458;g242be6be3f3_0_55"/>
          <p:cNvSpPr txBox="1">
            <a:spLocks noGrp="1"/>
          </p:cNvSpPr>
          <p:nvPr>
            <p:ph type="body" idx="1"/>
          </p:nvPr>
        </p:nvSpPr>
        <p:spPr>
          <a:xfrm>
            <a:off x="432525" y="1098850"/>
            <a:ext cx="7187475" cy="35184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1200"/>
              </a:spcBef>
              <a:spcAft>
                <a:spcPts val="0"/>
              </a:spcAft>
              <a:buSzPts val="1400"/>
              <a:buChar char="●"/>
            </a:pPr>
            <a:r>
              <a:rPr lang="lv-LV" sz="1800" dirty="0"/>
              <a:t>Ciets steiks un citi ilgi košļājami ēdieni</a:t>
            </a:r>
          </a:p>
          <a:p>
            <a:pPr marL="457200" lvl="0" indent="-317500" algn="l" rtl="0">
              <a:lnSpc>
                <a:spcPct val="90000"/>
              </a:lnSpc>
              <a:spcBef>
                <a:spcPts val="1200"/>
              </a:spcBef>
              <a:spcAft>
                <a:spcPts val="0"/>
              </a:spcAft>
              <a:buSzPts val="1400"/>
              <a:buChar char="●"/>
            </a:pPr>
            <a:r>
              <a:rPr lang="lv-LV" sz="1800" dirty="0"/>
              <a:t>Saldēti augļi</a:t>
            </a:r>
          </a:p>
          <a:p>
            <a:pPr marL="457200" lvl="0" indent="-317500" algn="l" rtl="0">
              <a:lnSpc>
                <a:spcPct val="90000"/>
              </a:lnSpc>
              <a:spcBef>
                <a:spcPts val="1200"/>
              </a:spcBef>
              <a:spcAft>
                <a:spcPts val="0"/>
              </a:spcAft>
              <a:buSzPts val="1400"/>
              <a:buChar char="●"/>
            </a:pPr>
            <a:r>
              <a:rPr lang="lv-LV" sz="1800" dirty="0"/>
              <a:t>Sūkt caur salmiņiem biezas sulas, smūtijus, biezeņus, mainot salmiņus uz dažādiem izmēriem</a:t>
            </a:r>
          </a:p>
          <a:p>
            <a:pPr marL="457200" lvl="0" indent="-317500" algn="l" rtl="0">
              <a:lnSpc>
                <a:spcPct val="90000"/>
              </a:lnSpc>
              <a:spcBef>
                <a:spcPts val="1200"/>
              </a:spcBef>
              <a:spcAft>
                <a:spcPts val="0"/>
              </a:spcAft>
              <a:buSzPts val="1400"/>
              <a:buChar char="●"/>
            </a:pPr>
            <a:r>
              <a:rPr lang="lv-LV" sz="1800" dirty="0"/>
              <a:t>Putojošās, sprāgstošās konfektes (tas liks ieklausīties sajūtās un meklēt, no kurienes nāk jaunās sajūtas)</a:t>
            </a:r>
          </a:p>
          <a:p>
            <a:pPr marL="457200" lvl="0" indent="-317500" algn="l" rtl="0">
              <a:lnSpc>
                <a:spcPct val="90000"/>
              </a:lnSpc>
              <a:spcBef>
                <a:spcPts val="1200"/>
              </a:spcBef>
              <a:spcAft>
                <a:spcPts val="0"/>
              </a:spcAft>
              <a:buSzPts val="1400"/>
              <a:buChar char="●"/>
            </a:pPr>
            <a:r>
              <a:rPr lang="lv-LV" sz="1800" dirty="0"/>
              <a:t>Pūst ar salmiņu dažādus objektus, pūšamie flomīši</a:t>
            </a:r>
          </a:p>
          <a:p>
            <a:pPr marL="457200" lvl="0" indent="-317500" algn="l" rtl="0">
              <a:lnSpc>
                <a:spcPct val="90000"/>
              </a:lnSpc>
              <a:spcBef>
                <a:spcPts val="1200"/>
              </a:spcBef>
              <a:spcAft>
                <a:spcPts val="0"/>
              </a:spcAft>
              <a:buSzPts val="1400"/>
              <a:buChar char="●"/>
            </a:pPr>
            <a:r>
              <a:rPr lang="lv-LV" sz="1800" dirty="0"/>
              <a:t>Nolaizīt no mutes augšdaļas ko garšīgu, </a:t>
            </a:r>
            <a:br>
              <a:rPr lang="en-US" sz="1800" dirty="0"/>
            </a:br>
            <a:r>
              <a:rPr lang="lv-LV" sz="1800" dirty="0"/>
              <a:t>sasmērēt lūpas ar kaut ko garšīgu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42be6be3f3_0_24"/>
          <p:cNvSpPr txBox="1">
            <a:spLocks noGrp="1"/>
          </p:cNvSpPr>
          <p:nvPr>
            <p:ph type="title"/>
          </p:nvPr>
        </p:nvSpPr>
        <p:spPr>
          <a:xfrm>
            <a:off x="2460450" y="661958"/>
            <a:ext cx="4223100" cy="332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lv-LV" sz="4400" dirty="0"/>
              <a:t>Skaitīt košļāšanu</a:t>
            </a:r>
            <a:endParaRPr sz="4400" dirty="0"/>
          </a:p>
        </p:txBody>
      </p:sp>
      <p:sp>
        <p:nvSpPr>
          <p:cNvPr id="421" name="Google Shape;421;g242be6be3f3_0_24"/>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42be6be3f3_0_30"/>
          <p:cNvSpPr txBox="1">
            <a:spLocks noGrp="1"/>
          </p:cNvSpPr>
          <p:nvPr>
            <p:ph type="title"/>
          </p:nvPr>
        </p:nvSpPr>
        <p:spPr>
          <a:xfrm>
            <a:off x="2460450" y="884083"/>
            <a:ext cx="4223100" cy="310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lv-LV" dirty="0"/>
              <a:t>Spēlēt logopēdiskās spēles</a:t>
            </a:r>
            <a:endParaRPr dirty="0"/>
          </a:p>
        </p:txBody>
      </p:sp>
      <p:sp>
        <p:nvSpPr>
          <p:cNvPr id="427" name="Google Shape;427;g242be6be3f3_0_30"/>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42be6be3f3_0_61"/>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lv-LV" sz="2800" dirty="0"/>
              <a:t>OŽA – paaugstināts jutīgums</a:t>
            </a:r>
            <a:endParaRPr sz="2800" dirty="0"/>
          </a:p>
        </p:txBody>
      </p:sp>
      <p:sp>
        <p:nvSpPr>
          <p:cNvPr id="464" name="Google Shape;464;g242be6be3f3_0_61"/>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16</a:t>
            </a:fld>
            <a:endParaRPr/>
          </a:p>
        </p:txBody>
      </p:sp>
      <p:sp>
        <p:nvSpPr>
          <p:cNvPr id="465" name="Google Shape;465;g242be6be3f3_0_61"/>
          <p:cNvSpPr txBox="1">
            <a:spLocks noGrp="1"/>
          </p:cNvSpPr>
          <p:nvPr>
            <p:ph type="body" idx="1"/>
          </p:nvPr>
        </p:nvSpPr>
        <p:spPr>
          <a:xfrm>
            <a:off x="432525" y="1354190"/>
            <a:ext cx="6144738" cy="3263109"/>
          </a:xfrm>
          <a:prstGeom prst="rect">
            <a:avLst/>
          </a:prstGeom>
          <a:noFill/>
          <a:ln>
            <a:noFill/>
          </a:ln>
        </p:spPr>
        <p:txBody>
          <a:bodyPr spcFirstLastPara="1" wrap="square" lIns="91425" tIns="91425" rIns="91425" bIns="91425" anchor="t" anchorCtr="0">
            <a:noAutofit/>
          </a:bodyPr>
          <a:lstStyle/>
          <a:p>
            <a:pPr marL="457200" lvl="0" indent="-323850" algn="l" rtl="0">
              <a:lnSpc>
                <a:spcPct val="90000"/>
              </a:lnSpc>
              <a:spcBef>
                <a:spcPts val="1200"/>
              </a:spcBef>
              <a:spcAft>
                <a:spcPts val="0"/>
              </a:spcAft>
              <a:buSzPts val="1500"/>
              <a:buChar char="●"/>
            </a:pPr>
            <a:r>
              <a:rPr lang="lv-LV" sz="1800" dirty="0"/>
              <a:t>Asa nepatika pret kādām smaržām, </a:t>
            </a:r>
            <a:br>
              <a:rPr lang="lv-LV" sz="1800" dirty="0"/>
            </a:br>
            <a:r>
              <a:rPr lang="lv-LV" sz="1800" dirty="0"/>
              <a:t>īpaši grūti panest sieviešu smaržas</a:t>
            </a:r>
          </a:p>
          <a:p>
            <a:pPr marL="457200" lvl="0" indent="-323850" algn="l" rtl="0">
              <a:lnSpc>
                <a:spcPct val="90000"/>
              </a:lnSpc>
              <a:spcBef>
                <a:spcPts val="1200"/>
              </a:spcBef>
              <a:spcAft>
                <a:spcPts val="0"/>
              </a:spcAft>
              <a:buSzPts val="1500"/>
              <a:buChar char="●"/>
            </a:pPr>
            <a:r>
              <a:rPr lang="lv-LV" sz="1800" dirty="0"/>
              <a:t>Īpaša interese par specifiskām </a:t>
            </a:r>
            <a:br>
              <a:rPr lang="lv-LV" sz="1800" dirty="0"/>
            </a:br>
            <a:r>
              <a:rPr lang="lv-LV" sz="1800" dirty="0"/>
              <a:t>smaržām (līme, gumija)</a:t>
            </a:r>
          </a:p>
          <a:p>
            <a:pPr marL="457200" lvl="0" indent="-323850" algn="l" rtl="0">
              <a:lnSpc>
                <a:spcPct val="90000"/>
              </a:lnSpc>
              <a:spcBef>
                <a:spcPts val="1200"/>
              </a:spcBef>
              <a:spcAft>
                <a:spcPts val="0"/>
              </a:spcAft>
              <a:buSzPts val="1500"/>
              <a:buChar char="●"/>
            </a:pPr>
            <a:r>
              <a:rPr lang="lv-LV" sz="1800" dirty="0"/>
              <a:t>Priekšmetu laizīšana, košļāšana, </a:t>
            </a:r>
            <a:br>
              <a:rPr lang="lv-LV" sz="1800" dirty="0"/>
            </a:br>
            <a:r>
              <a:rPr lang="lv-LV" sz="1800" dirty="0"/>
              <a:t>lai sajustu to smaržu</a:t>
            </a:r>
          </a:p>
          <a:p>
            <a:pPr marL="457200" lvl="0" indent="-323850" algn="l" rtl="0">
              <a:lnSpc>
                <a:spcPct val="90000"/>
              </a:lnSpc>
              <a:spcBef>
                <a:spcPts val="1200"/>
              </a:spcBef>
              <a:spcAft>
                <a:spcPts val="0"/>
              </a:spcAft>
              <a:buSzPts val="1500"/>
              <a:buChar char="●"/>
            </a:pPr>
            <a:r>
              <a:rPr lang="lv-LV" sz="1800" dirty="0"/>
              <a:t>Grūtības/nespēja sajust smaržas </a:t>
            </a:r>
            <a:br>
              <a:rPr lang="en-US" sz="1800" dirty="0"/>
            </a:br>
            <a:r>
              <a:rPr lang="lv-LV" sz="1800" dirty="0"/>
              <a:t>vai taisni otrādāk - pārāk asa smaržu uztvere</a:t>
            </a:r>
          </a:p>
        </p:txBody>
      </p:sp>
      <p:pic>
        <p:nvPicPr>
          <p:cNvPr id="2" name="Google Shape;412;p57">
            <a:extLst>
              <a:ext uri="{FF2B5EF4-FFF2-40B4-BE49-F238E27FC236}">
                <a16:creationId xmlns:a16="http://schemas.microsoft.com/office/drawing/2014/main" id="{AA90B797-C3E0-31FF-1FEB-2ECB1493DD88}"/>
              </a:ext>
            </a:extLst>
          </p:cNvPr>
          <p:cNvPicPr preferRelativeResize="0"/>
          <p:nvPr/>
        </p:nvPicPr>
        <p:blipFill rotWithShape="1">
          <a:blip r:embed="rId3">
            <a:alphaModFix/>
          </a:blip>
          <a:srcRect l="21297" t="10394"/>
          <a:stretch/>
        </p:blipFill>
        <p:spPr>
          <a:xfrm flipH="1">
            <a:off x="6278652" y="1747791"/>
            <a:ext cx="2422298" cy="30021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3" name="Google Shape;433;g242be6be3f3_0_3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17</a:t>
            </a:fld>
            <a:endParaRPr/>
          </a:p>
        </p:txBody>
      </p:sp>
      <p:pic>
        <p:nvPicPr>
          <p:cNvPr id="4" name="Google Shape;418;p58" descr="AttÄlu rezultÄti vaicÄjumam âdifferent odorsâ">
            <a:extLst>
              <a:ext uri="{FF2B5EF4-FFF2-40B4-BE49-F238E27FC236}">
                <a16:creationId xmlns:a16="http://schemas.microsoft.com/office/drawing/2014/main" id="{7A090872-1B8B-CCD7-66AE-791B0D3B1141}"/>
              </a:ext>
            </a:extLst>
          </p:cNvPr>
          <p:cNvPicPr preferRelativeResize="0"/>
          <p:nvPr/>
        </p:nvPicPr>
        <p:blipFill rotWithShape="1">
          <a:blip r:embed="rId3">
            <a:alphaModFix/>
          </a:blip>
          <a:srcRect r="-1636"/>
          <a:stretch/>
        </p:blipFill>
        <p:spPr>
          <a:xfrm>
            <a:off x="2203500" y="88900"/>
            <a:ext cx="4737000" cy="4675500"/>
          </a:xfrm>
          <a:prstGeom prst="flowChartConnector">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3" name="Title 2">
            <a:extLst>
              <a:ext uri="{FF2B5EF4-FFF2-40B4-BE49-F238E27FC236}">
                <a16:creationId xmlns:a16="http://schemas.microsoft.com/office/drawing/2014/main" id="{DE7F3501-BBB5-7B04-DD77-29D5F25AA691}"/>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6E9BEC8-8EEF-8108-FFE8-49DE4DD05E6B}"/>
              </a:ext>
            </a:extLst>
          </p:cNvPr>
          <p:cNvSpPr>
            <a:spLocks noGrp="1"/>
          </p:cNvSpPr>
          <p:nvPr>
            <p:ph type="body" idx="1"/>
          </p:nvPr>
        </p:nvSpPr>
        <p:spPr>
          <a:xfrm>
            <a:off x="681825" y="1315453"/>
            <a:ext cx="6456912" cy="2686872"/>
          </a:xfrm>
        </p:spPr>
        <p:txBody>
          <a:bodyPr/>
          <a:lstStyle/>
          <a:p>
            <a:pPr>
              <a:spcBef>
                <a:spcPts val="1200"/>
              </a:spcBef>
            </a:pPr>
            <a:r>
              <a:rPr lang="lv-LV" sz="2000" dirty="0"/>
              <a:t>Aiciniet bērnam aiztaisīt acis un minēt smaržas – kanēlis, apelsīns, citrons, ābols, ķimenes, puķes, piparmētras un citas tējas, grāmatas smarža, </a:t>
            </a:r>
          </a:p>
          <a:p>
            <a:pPr>
              <a:spcBef>
                <a:spcPts val="1200"/>
              </a:spcBef>
            </a:pPr>
            <a:r>
              <a:rPr lang="lv-LV" sz="2000" dirty="0"/>
              <a:t>Kad līst lietus vai snieg sniegs, aiciniet bērnu tvert lietus lāses vai sniegpārsliņas ar mēli</a:t>
            </a:r>
          </a:p>
          <a:p>
            <a:pPr>
              <a:spcBef>
                <a:spcPts val="1200"/>
              </a:spcBef>
            </a:pPr>
            <a:endParaRPr lang="en-US" sz="2000" dirty="0"/>
          </a:p>
        </p:txBody>
      </p:sp>
      <p:sp>
        <p:nvSpPr>
          <p:cNvPr id="439" name="Google Shape;439;g242be6be3f3_0_4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42be6be3f3_0_67"/>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dirty="0">
                <a:solidFill>
                  <a:schemeClr val="lt1"/>
                </a:solidFill>
              </a:rPr>
              <a:t>Ko darīt?</a:t>
            </a:r>
            <a:endParaRPr dirty="0">
              <a:solidFill>
                <a:schemeClr val="lt1"/>
              </a:solidFill>
            </a:endParaRPr>
          </a:p>
        </p:txBody>
      </p:sp>
      <p:sp>
        <p:nvSpPr>
          <p:cNvPr id="471" name="Google Shape;471;g242be6be3f3_0_67"/>
          <p:cNvSpPr txBox="1">
            <a:spLocks noGrp="1"/>
          </p:cNvSpPr>
          <p:nvPr>
            <p:ph type="body" idx="1"/>
          </p:nvPr>
        </p:nvSpPr>
        <p:spPr>
          <a:xfrm>
            <a:off x="654625" y="1315453"/>
            <a:ext cx="6484112" cy="3253647"/>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lv-LV" sz="1600" dirty="0"/>
              <a:t>Izmantot patīkami smaržojošus priekšmetus </a:t>
            </a:r>
            <a:br>
              <a:rPr lang="en-US" sz="1600" dirty="0"/>
            </a:br>
            <a:r>
              <a:rPr lang="lv-LV" sz="1600" dirty="0"/>
              <a:t>(lai novērstu uzmanību no nepatīkamā);</a:t>
            </a:r>
          </a:p>
          <a:p>
            <a:pPr marL="457200" lvl="0" indent="-342900" algn="l" rtl="0">
              <a:lnSpc>
                <a:spcPct val="100000"/>
              </a:lnSpc>
              <a:spcBef>
                <a:spcPts val="600"/>
              </a:spcBef>
              <a:spcAft>
                <a:spcPts val="0"/>
              </a:spcAft>
              <a:buSzPts val="1800"/>
              <a:buChar char="●"/>
            </a:pPr>
            <a:r>
              <a:rPr lang="lv-LV" sz="1600" dirty="0"/>
              <a:t>Smaržu maisiņi, kas patīk, kā smaržo</a:t>
            </a:r>
          </a:p>
          <a:p>
            <a:pPr marL="457200" lvl="0" indent="-342900" algn="l" rtl="0">
              <a:lnSpc>
                <a:spcPct val="100000"/>
              </a:lnSpc>
              <a:spcBef>
                <a:spcPts val="600"/>
              </a:spcBef>
              <a:spcAft>
                <a:spcPts val="0"/>
              </a:spcAft>
              <a:buSzPts val="1800"/>
              <a:buChar char="●"/>
            </a:pPr>
            <a:r>
              <a:rPr lang="lv-LV" sz="1600" dirty="0"/>
              <a:t>Rotaļlietai vai lakatiņam pievienot patīkamu aromātu</a:t>
            </a:r>
          </a:p>
          <a:p>
            <a:pPr marL="457200" lvl="0" indent="-342900" algn="l" rtl="0">
              <a:lnSpc>
                <a:spcPct val="100000"/>
              </a:lnSpc>
              <a:spcBef>
                <a:spcPts val="600"/>
              </a:spcBef>
              <a:spcAft>
                <a:spcPts val="0"/>
              </a:spcAft>
              <a:buSzPts val="1800"/>
              <a:buChar char="●"/>
            </a:pPr>
            <a:r>
              <a:rPr lang="lv-LV" sz="1600" dirty="0"/>
              <a:t>Vēdināt telpas</a:t>
            </a:r>
          </a:p>
          <a:p>
            <a:pPr marL="457200" lvl="0" indent="-342900" algn="l" rtl="0">
              <a:lnSpc>
                <a:spcPct val="100000"/>
              </a:lnSpc>
              <a:spcBef>
                <a:spcPts val="600"/>
              </a:spcBef>
              <a:spcAft>
                <a:spcPts val="0"/>
              </a:spcAft>
              <a:buSzPts val="1800"/>
              <a:buChar char="●"/>
            </a:pPr>
            <a:r>
              <a:rPr lang="lv-LV" sz="1600" dirty="0"/>
              <a:t>Runāt par komunikāciju stilu – nedrīkst citiem teikt – </a:t>
            </a:r>
            <a:br>
              <a:rPr lang="lv-LV" sz="1600" dirty="0"/>
            </a:br>
            <a:r>
              <a:rPr lang="lv-LV" sz="1600" dirty="0"/>
              <a:t>“Tu smirdi!”</a:t>
            </a:r>
          </a:p>
          <a:p>
            <a:pPr marL="457200" lvl="0" indent="-342900" algn="l" rtl="0">
              <a:lnSpc>
                <a:spcPct val="100000"/>
              </a:lnSpc>
              <a:spcBef>
                <a:spcPts val="600"/>
              </a:spcBef>
              <a:spcAft>
                <a:spcPts val="0"/>
              </a:spcAft>
              <a:buSzPts val="1800"/>
              <a:buChar char="●"/>
            </a:pPr>
            <a:r>
              <a:rPr lang="lv-LV" sz="1600" dirty="0"/>
              <a:t>Nesakiet bērnam, kurš jūt visas smaržas</a:t>
            </a:r>
            <a:r>
              <a:rPr lang="en-US" sz="1600" dirty="0"/>
              <a:t> </a:t>
            </a:r>
            <a:r>
              <a:rPr lang="lv-LV" sz="1600" dirty="0"/>
              <a:t>«neosti visu»</a:t>
            </a:r>
          </a:p>
          <a:p>
            <a:pPr marL="457200" lvl="0" indent="-342900" algn="l" rtl="0">
              <a:lnSpc>
                <a:spcPct val="100000"/>
              </a:lnSpc>
              <a:spcBef>
                <a:spcPts val="600"/>
              </a:spcBef>
              <a:spcAft>
                <a:spcPts val="0"/>
              </a:spcAft>
              <a:buSzPts val="1800"/>
              <a:buChar char="●"/>
            </a:pPr>
            <a:r>
              <a:rPr lang="lv-LV" sz="1600" dirty="0"/>
              <a:t>Iedrošiniet bērnu domāt plašā nekā tikai </a:t>
            </a:r>
            <a:br>
              <a:rPr lang="en-US" sz="1600" dirty="0"/>
            </a:br>
            <a:r>
              <a:rPr lang="lv-LV" sz="1600" dirty="0"/>
              <a:t>«smaržo vai smird»</a:t>
            </a:r>
          </a:p>
        </p:txBody>
      </p:sp>
      <p:sp>
        <p:nvSpPr>
          <p:cNvPr id="472" name="Google Shape;472;g242be6be3f3_0_67"/>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19</a:t>
            </a:fld>
            <a:endParaRPr/>
          </a:p>
        </p:txBody>
      </p:sp>
      <p:pic>
        <p:nvPicPr>
          <p:cNvPr id="2" name="Google Shape;435;p60">
            <a:extLst>
              <a:ext uri="{FF2B5EF4-FFF2-40B4-BE49-F238E27FC236}">
                <a16:creationId xmlns:a16="http://schemas.microsoft.com/office/drawing/2014/main" id="{195CF954-EC8D-C999-57AC-EC842D86C19D}"/>
              </a:ext>
            </a:extLst>
          </p:cNvPr>
          <p:cNvPicPr preferRelativeResize="0"/>
          <p:nvPr/>
        </p:nvPicPr>
        <p:blipFill rotWithShape="1">
          <a:blip r:embed="rId3">
            <a:alphaModFix/>
          </a:blip>
          <a:srcRect r="13859"/>
          <a:stretch/>
        </p:blipFill>
        <p:spPr>
          <a:xfrm>
            <a:off x="7349855" y="787839"/>
            <a:ext cx="1794146" cy="25649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42be6be3f3_7_107"/>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lv-LV" sz="2800" dirty="0"/>
              <a:t>Hipersensitivitāte</a:t>
            </a:r>
            <a:endParaRPr sz="2800" dirty="0"/>
          </a:p>
        </p:txBody>
      </p:sp>
      <p:sp>
        <p:nvSpPr>
          <p:cNvPr id="367" name="Google Shape;367;g242be6be3f3_7_107"/>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2</a:t>
            </a:fld>
            <a:endParaRPr/>
          </a:p>
        </p:txBody>
      </p:sp>
      <p:sp>
        <p:nvSpPr>
          <p:cNvPr id="368" name="Google Shape;368;g242be6be3f3_7_107"/>
          <p:cNvSpPr txBox="1">
            <a:spLocks noGrp="1"/>
          </p:cNvSpPr>
          <p:nvPr>
            <p:ph type="body" idx="1"/>
          </p:nvPr>
        </p:nvSpPr>
        <p:spPr>
          <a:xfrm>
            <a:off x="432524" y="903767"/>
            <a:ext cx="8445661" cy="3713483"/>
          </a:xfrm>
          <a:prstGeom prst="rect">
            <a:avLst/>
          </a:prstGeom>
          <a:noFill/>
          <a:ln>
            <a:noFill/>
          </a:ln>
        </p:spPr>
        <p:txBody>
          <a:bodyPr spcFirstLastPara="1" wrap="square" lIns="91425" tIns="91425" rIns="91425" bIns="91425" anchor="t" anchorCtr="0">
            <a:noAutofit/>
          </a:bodyPr>
          <a:lstStyle/>
          <a:p>
            <a:pPr marL="476250" lvl="0" indent="-342900" algn="l" rtl="0">
              <a:lnSpc>
                <a:spcPct val="90000"/>
              </a:lnSpc>
              <a:spcBef>
                <a:spcPts val="450"/>
              </a:spcBef>
              <a:spcAft>
                <a:spcPts val="0"/>
              </a:spcAft>
              <a:buSzPts val="1500"/>
              <a:buFont typeface="+mj-lt"/>
              <a:buAutoNum type="arabicPeriod"/>
            </a:pPr>
            <a:r>
              <a:rPr lang="lv-LV" sz="1500" b="1" dirty="0"/>
              <a:t>Jutība pret intensīviem garšas izpausmēm: </a:t>
            </a:r>
            <a:r>
              <a:rPr lang="lv-LV" sz="1500" dirty="0"/>
              <a:t>Bērns var izrādīt spēcīgu nevēlēšanos ēst pārtiku ar intensīvu garšu, piemēram, rūgtu, skābu vai pikantu ēdienu.</a:t>
            </a:r>
          </a:p>
          <a:p>
            <a:pPr marL="476250" lvl="0" indent="-342900" algn="l" rtl="0">
              <a:lnSpc>
                <a:spcPct val="90000"/>
              </a:lnSpc>
              <a:spcBef>
                <a:spcPts val="450"/>
              </a:spcBef>
              <a:spcAft>
                <a:spcPts val="0"/>
              </a:spcAft>
              <a:buSzPts val="1500"/>
              <a:buFont typeface="+mj-lt"/>
              <a:buAutoNum type="arabicPeriod"/>
            </a:pPr>
            <a:r>
              <a:rPr lang="lv-LV" sz="1500" b="1" dirty="0"/>
              <a:t>Izvairīšanās no dažādām garšas kombinācijām: </a:t>
            </a:r>
            <a:r>
              <a:rPr lang="lv-LV" sz="1500" dirty="0"/>
              <a:t>Bērns var būt selektīvs attiecībā uz ēdienu, kas satur vairākas garšas kombinācijas, piemēram, saldskābu vai sāļu.</a:t>
            </a:r>
          </a:p>
          <a:p>
            <a:pPr marL="476250" lvl="0" indent="-342900" algn="l" rtl="0">
              <a:lnSpc>
                <a:spcPct val="90000"/>
              </a:lnSpc>
              <a:spcBef>
                <a:spcPts val="450"/>
              </a:spcBef>
              <a:spcAft>
                <a:spcPts val="0"/>
              </a:spcAft>
              <a:buSzPts val="1500"/>
              <a:buFont typeface="+mj-lt"/>
              <a:buAutoNum type="arabicPeriod"/>
            </a:pPr>
            <a:r>
              <a:rPr lang="lv-LV" sz="1500" b="1" dirty="0"/>
              <a:t>Izvairīšanās no jauktiem ēdieniem</a:t>
            </a:r>
          </a:p>
          <a:p>
            <a:pPr marL="476250" lvl="0" indent="-342900" algn="l" rtl="0">
              <a:lnSpc>
                <a:spcPct val="90000"/>
              </a:lnSpc>
              <a:spcBef>
                <a:spcPts val="450"/>
              </a:spcBef>
              <a:spcAft>
                <a:spcPts val="0"/>
              </a:spcAft>
              <a:buSzPts val="1500"/>
              <a:buFont typeface="+mj-lt"/>
              <a:buAutoNum type="arabicPeriod"/>
            </a:pPr>
            <a:r>
              <a:rPr lang="lv-LV" sz="1500" b="1" dirty="0"/>
              <a:t>Jutība pret noteiktām garšu grupām: </a:t>
            </a:r>
            <a:r>
              <a:rPr lang="lv-LV" sz="1500" dirty="0"/>
              <a:t>Bērnam var būt izteikta jutība pret noteiktām garšu grupām, piemēram, citrusaugļiem, sarkaniem augļiem vai sieriem.</a:t>
            </a:r>
          </a:p>
          <a:p>
            <a:pPr marL="476250" lvl="0" indent="-342900" algn="l" rtl="0">
              <a:lnSpc>
                <a:spcPct val="90000"/>
              </a:lnSpc>
              <a:spcBef>
                <a:spcPts val="450"/>
              </a:spcBef>
              <a:spcAft>
                <a:spcPts val="0"/>
              </a:spcAft>
              <a:buSzPts val="1500"/>
              <a:buFont typeface="+mj-lt"/>
              <a:buAutoNum type="arabicPeriod"/>
            </a:pPr>
            <a:r>
              <a:rPr lang="lv-LV" sz="1500" b="1" dirty="0"/>
              <a:t>Izvairīšanās no noteiktiem ēdieniem vai produktiem: </a:t>
            </a:r>
            <a:r>
              <a:rPr lang="lv-LV" sz="1500" dirty="0"/>
              <a:t>Bērns var pilnībā izvairīties no noteiktiem ēdieniem vai produktiem, pamatojoties uz to garšu vai smaku.</a:t>
            </a:r>
          </a:p>
          <a:p>
            <a:pPr marL="476250" lvl="0" indent="-342900" algn="l" rtl="0">
              <a:lnSpc>
                <a:spcPct val="90000"/>
              </a:lnSpc>
              <a:spcBef>
                <a:spcPts val="450"/>
              </a:spcBef>
              <a:spcAft>
                <a:spcPts val="0"/>
              </a:spcAft>
              <a:buSzPts val="1500"/>
              <a:buFont typeface="+mj-lt"/>
              <a:buAutoNum type="arabicPeriod"/>
            </a:pPr>
            <a:r>
              <a:rPr lang="lv-LV" sz="1500" b="1" dirty="0"/>
              <a:t>Ierobežots uztura klāsts: </a:t>
            </a:r>
            <a:r>
              <a:rPr lang="lv-LV" sz="1500" dirty="0"/>
              <a:t>Bērnam ar garšas hipersensitivitāti var būt ļoti ierobežots uztura klāsts, jo viņš izvairās no daudziem ēdieniem, kas rada diskomfortu vai viņaprāt nepatīkamas garšas sajūtas.</a:t>
            </a:r>
          </a:p>
          <a:p>
            <a:pPr marL="476250" lvl="0" indent="-342900" algn="l" rtl="0">
              <a:lnSpc>
                <a:spcPct val="90000"/>
              </a:lnSpc>
              <a:spcBef>
                <a:spcPts val="450"/>
              </a:spcBef>
              <a:spcAft>
                <a:spcPts val="0"/>
              </a:spcAft>
              <a:buSzPts val="1500"/>
              <a:buFont typeface="+mj-lt"/>
              <a:buAutoNum type="arabicPeriod"/>
            </a:pPr>
            <a:endParaRPr lang="lv-LV"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42be6be3f3_0_74"/>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520" dirty="0">
                <a:solidFill>
                  <a:schemeClr val="lt1"/>
                </a:solidFill>
              </a:rPr>
              <a:t>Spēles smaržām</a:t>
            </a:r>
            <a:endParaRPr sz="3520" dirty="0">
              <a:solidFill>
                <a:schemeClr val="lt1"/>
              </a:solidFill>
            </a:endParaRPr>
          </a:p>
        </p:txBody>
      </p:sp>
      <p:sp>
        <p:nvSpPr>
          <p:cNvPr id="479" name="Google Shape;479;g242be6be3f3_0_74"/>
          <p:cNvSpPr txBox="1">
            <a:spLocks noGrp="1"/>
          </p:cNvSpPr>
          <p:nvPr>
            <p:ph type="body" idx="1"/>
          </p:nvPr>
        </p:nvSpPr>
        <p:spPr>
          <a:xfrm>
            <a:off x="502650" y="1283368"/>
            <a:ext cx="7874400" cy="3285832"/>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lv-LV" sz="1600" dirty="0"/>
              <a:t>Vannas putas, vannas eļļas, vannas bumbas</a:t>
            </a:r>
          </a:p>
          <a:p>
            <a:pPr marL="457200" lvl="0" indent="-317500" algn="l" rtl="0">
              <a:lnSpc>
                <a:spcPct val="100000"/>
              </a:lnSpc>
              <a:spcBef>
                <a:spcPts val="600"/>
              </a:spcBef>
              <a:spcAft>
                <a:spcPts val="0"/>
              </a:spcAft>
              <a:buSzPts val="1400"/>
              <a:buChar char="●"/>
            </a:pPr>
            <a:r>
              <a:rPr lang="lv-LV" sz="1600" dirty="0"/>
              <a:t>Gatavojiet vannas bumbas paši</a:t>
            </a:r>
          </a:p>
          <a:p>
            <a:pPr marL="457200" lvl="0" indent="-317500" algn="l" rtl="0">
              <a:lnSpc>
                <a:spcPct val="100000"/>
              </a:lnSpc>
              <a:spcBef>
                <a:spcPts val="600"/>
              </a:spcBef>
              <a:spcAft>
                <a:spcPts val="0"/>
              </a:spcAft>
              <a:buSzPts val="1400"/>
              <a:buChar char="●"/>
            </a:pPr>
            <a:r>
              <a:rPr lang="lv-LV" sz="1600" dirty="0"/>
              <a:t>Nepazīstamās vietās sensorās pārslodzes gadījumos dodiet kādu pazīstamu smaržu – roku krēmu, losjonu, citrona smaržu utt.</a:t>
            </a:r>
          </a:p>
          <a:p>
            <a:pPr marL="457200" lvl="0" indent="-317500" algn="l" rtl="0">
              <a:lnSpc>
                <a:spcPct val="100000"/>
              </a:lnSpc>
              <a:spcBef>
                <a:spcPts val="600"/>
              </a:spcBef>
              <a:spcAft>
                <a:spcPts val="0"/>
              </a:spcAft>
              <a:buSzPts val="1400"/>
              <a:buChar char="●"/>
            </a:pPr>
            <a:r>
              <a:rPr lang="lv-LV" sz="1600" dirty="0"/>
              <a:t>Spēlējiet iztēles spēli – kā tas smaržo?</a:t>
            </a:r>
          </a:p>
          <a:p>
            <a:pPr marL="457200" lvl="0" indent="-317500" algn="l" rtl="0">
              <a:lnSpc>
                <a:spcPct val="100000"/>
              </a:lnSpc>
              <a:spcBef>
                <a:spcPts val="600"/>
              </a:spcBef>
              <a:spcAft>
                <a:spcPts val="0"/>
              </a:spcAft>
              <a:buSzPts val="1400"/>
              <a:buChar char="●"/>
            </a:pPr>
            <a:r>
              <a:rPr lang="lv-LV" sz="1600" dirty="0"/>
              <a:t>Kas tā par smaržu? Nevis tikai smaržo vai smird, bet puķu smarža, dabas smarža, grāmatu smarža, apģērbu veikala smarža utt.</a:t>
            </a:r>
          </a:p>
          <a:p>
            <a:pPr marL="457200" lvl="0" indent="-317500" algn="l" rtl="0">
              <a:lnSpc>
                <a:spcPct val="100000"/>
              </a:lnSpc>
              <a:spcBef>
                <a:spcPts val="600"/>
              </a:spcBef>
              <a:spcAft>
                <a:spcPts val="0"/>
              </a:spcAft>
              <a:buSzPts val="1400"/>
              <a:buChar char="●"/>
            </a:pPr>
            <a:r>
              <a:rPr lang="lv-LV" sz="1600" dirty="0"/>
              <a:t>Mini smaržas spēles</a:t>
            </a:r>
          </a:p>
          <a:p>
            <a:pPr marL="457200" lvl="0" indent="-317500" algn="l" rtl="0">
              <a:lnSpc>
                <a:spcPct val="100000"/>
              </a:lnSpc>
              <a:spcBef>
                <a:spcPts val="600"/>
              </a:spcBef>
              <a:spcAft>
                <a:spcPts val="0"/>
              </a:spcAft>
              <a:buSzPts val="1400"/>
              <a:buChar char="●"/>
            </a:pPr>
            <a:r>
              <a:rPr lang="lv-LV" sz="1600" dirty="0"/>
              <a:t>Smaržas, kuras atraisās siltumā – sveces, cepumi, losjoni</a:t>
            </a:r>
          </a:p>
          <a:p>
            <a:pPr marL="457200" lvl="0" indent="-317500" algn="l" rtl="0">
              <a:lnSpc>
                <a:spcPct val="100000"/>
              </a:lnSpc>
              <a:spcBef>
                <a:spcPts val="600"/>
              </a:spcBef>
              <a:spcAft>
                <a:spcPts val="0"/>
              </a:spcAft>
              <a:buSzPts val="1400"/>
              <a:buChar char="●"/>
            </a:pPr>
            <a:r>
              <a:rPr lang="lv-LV" sz="1600" dirty="0"/>
              <a:t>Mīļākās smaržas</a:t>
            </a:r>
          </a:p>
        </p:txBody>
      </p:sp>
      <p:sp>
        <p:nvSpPr>
          <p:cNvPr id="480" name="Google Shape;480;g242be6be3f3_0_74"/>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42be6be3f3_0_84"/>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200" dirty="0">
                <a:solidFill>
                  <a:schemeClr val="lt1"/>
                </a:solidFill>
              </a:rPr>
              <a:t>GARŠA</a:t>
            </a:r>
            <a:endParaRPr sz="3200" dirty="0">
              <a:solidFill>
                <a:schemeClr val="lt1"/>
              </a:solidFill>
            </a:endParaRPr>
          </a:p>
        </p:txBody>
      </p:sp>
      <p:sp>
        <p:nvSpPr>
          <p:cNvPr id="489" name="Google Shape;489;g242be6be3f3_0_84"/>
          <p:cNvSpPr txBox="1">
            <a:spLocks noGrp="1"/>
          </p:cNvSpPr>
          <p:nvPr>
            <p:ph type="body" idx="1"/>
          </p:nvPr>
        </p:nvSpPr>
        <p:spPr>
          <a:xfrm>
            <a:off x="574415" y="1613200"/>
            <a:ext cx="5833200" cy="2955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SzPts val="1800"/>
              <a:buChar char="●"/>
            </a:pPr>
            <a:r>
              <a:rPr lang="lv-LV" sz="2000" dirty="0"/>
              <a:t>Garšas nejušana (neēdamu </a:t>
            </a:r>
            <a:br>
              <a:rPr lang="lv-LV" sz="2000" dirty="0"/>
            </a:br>
            <a:r>
              <a:rPr lang="lv-LV" sz="2000" dirty="0"/>
              <a:t>priekšmetu ēšana)</a:t>
            </a:r>
          </a:p>
          <a:p>
            <a:pPr marL="457200" lvl="0" indent="-342900" algn="l" rtl="0">
              <a:lnSpc>
                <a:spcPct val="100000"/>
              </a:lnSpc>
              <a:spcBef>
                <a:spcPts val="1000"/>
              </a:spcBef>
              <a:spcAft>
                <a:spcPts val="0"/>
              </a:spcAft>
              <a:buSzPts val="1800"/>
              <a:buChar char="●"/>
            </a:pPr>
            <a:r>
              <a:rPr lang="lv-LV" sz="2000" dirty="0"/>
              <a:t>Problēmas ar ēdienu konsistensi</a:t>
            </a:r>
          </a:p>
          <a:p>
            <a:pPr marL="457200" lvl="0" indent="-342900" algn="l" rtl="0">
              <a:lnSpc>
                <a:spcPct val="100000"/>
              </a:lnSpc>
              <a:spcBef>
                <a:spcPts val="1000"/>
              </a:spcBef>
              <a:spcAft>
                <a:spcPts val="0"/>
              </a:spcAft>
              <a:buSzPts val="1800"/>
              <a:buChar char="●"/>
            </a:pPr>
            <a:r>
              <a:rPr lang="lv-LV" sz="2000" dirty="0"/>
              <a:t>Atteikšanās ēst sajauktus ēdienus </a:t>
            </a:r>
            <a:br>
              <a:rPr lang="lv-LV" sz="2000" dirty="0"/>
            </a:br>
            <a:r>
              <a:rPr lang="lv-LV" sz="2000" dirty="0"/>
              <a:t>(rīsi ar mērci, sautējumi utt.)</a:t>
            </a:r>
          </a:p>
          <a:p>
            <a:pPr marL="457200" lvl="0" indent="-342900" algn="l" rtl="0">
              <a:lnSpc>
                <a:spcPct val="100000"/>
              </a:lnSpc>
              <a:spcBef>
                <a:spcPts val="1000"/>
              </a:spcBef>
              <a:spcAft>
                <a:spcPts val="0"/>
              </a:spcAft>
              <a:buSzPts val="1800"/>
              <a:buChar char="●"/>
            </a:pPr>
            <a:r>
              <a:rPr lang="lv-LV" sz="2000" dirty="0"/>
              <a:t>Var ēst vienveidīgu pārtiku </a:t>
            </a:r>
            <a:br>
              <a:rPr lang="lv-LV" sz="2000" dirty="0"/>
            </a:br>
            <a:r>
              <a:rPr lang="lv-LV" sz="2000" dirty="0"/>
              <a:t>(un atteikties no jauninājumiem)</a:t>
            </a:r>
          </a:p>
        </p:txBody>
      </p:sp>
      <p:sp>
        <p:nvSpPr>
          <p:cNvPr id="490" name="Google Shape;490;g242be6be3f3_0_84"/>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21</a:t>
            </a:fld>
            <a:endParaRPr/>
          </a:p>
        </p:txBody>
      </p:sp>
      <p:pic>
        <p:nvPicPr>
          <p:cNvPr id="2" name="Google Shape;444;p61">
            <a:extLst>
              <a:ext uri="{FF2B5EF4-FFF2-40B4-BE49-F238E27FC236}">
                <a16:creationId xmlns:a16="http://schemas.microsoft.com/office/drawing/2014/main" id="{66144FDB-0DF2-2BBD-17E7-554F8E6E7209}"/>
              </a:ext>
            </a:extLst>
          </p:cNvPr>
          <p:cNvPicPr preferRelativeResize="0"/>
          <p:nvPr/>
        </p:nvPicPr>
        <p:blipFill rotWithShape="1">
          <a:blip r:embed="rId3">
            <a:alphaModFix/>
          </a:blip>
          <a:srcRect l="-14720" r="14719"/>
          <a:stretch/>
        </p:blipFill>
        <p:spPr>
          <a:xfrm>
            <a:off x="5072637" y="1518043"/>
            <a:ext cx="4071363" cy="30510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42be6be3f3_0_92"/>
          <p:cNvSpPr txBox="1">
            <a:spLocks noGrp="1"/>
          </p:cNvSpPr>
          <p:nvPr>
            <p:ph type="title"/>
          </p:nvPr>
        </p:nvSpPr>
        <p:spPr>
          <a:xfrm>
            <a:off x="1040400" y="292250"/>
            <a:ext cx="4879137" cy="841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2400" dirty="0">
                <a:solidFill>
                  <a:schemeClr val="lt1"/>
                </a:solidFill>
              </a:rPr>
              <a:t>Kā palīdzēt priekšmetu košļāšanas gadījumos?</a:t>
            </a:r>
            <a:endParaRPr sz="2400" dirty="0">
              <a:solidFill>
                <a:schemeClr val="lt1"/>
              </a:solidFill>
            </a:endParaRPr>
          </a:p>
        </p:txBody>
      </p:sp>
      <p:sp>
        <p:nvSpPr>
          <p:cNvPr id="497" name="Google Shape;497;g242be6be3f3_0_92"/>
          <p:cNvSpPr txBox="1">
            <a:spLocks noGrp="1"/>
          </p:cNvSpPr>
          <p:nvPr>
            <p:ph type="body" idx="1"/>
          </p:nvPr>
        </p:nvSpPr>
        <p:spPr>
          <a:xfrm>
            <a:off x="654625" y="1613200"/>
            <a:ext cx="3729000" cy="2955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SzPts val="1800"/>
              <a:buChar char="●"/>
            </a:pPr>
            <a:r>
              <a:rPr lang="lv-LV" sz="2000" dirty="0"/>
              <a:t>Dodiet košļājamos priekšmetus, ko var leģitīmi košļāt</a:t>
            </a:r>
          </a:p>
          <a:p>
            <a:pPr marL="457200" lvl="0" indent="-342900" algn="l" rtl="0">
              <a:lnSpc>
                <a:spcPct val="100000"/>
              </a:lnSpc>
              <a:spcBef>
                <a:spcPts val="1000"/>
              </a:spcBef>
              <a:spcAft>
                <a:spcPts val="0"/>
              </a:spcAft>
              <a:buSzPts val="1800"/>
              <a:buChar char="●"/>
            </a:pPr>
            <a:r>
              <a:rPr lang="lv-LV" sz="2000" dirty="0"/>
              <a:t>Košļājamo gumiju...</a:t>
            </a:r>
          </a:p>
          <a:p>
            <a:pPr marL="457200" lvl="0" indent="-342900" algn="l" rtl="0">
              <a:lnSpc>
                <a:spcPct val="100000"/>
              </a:lnSpc>
              <a:spcBef>
                <a:spcPts val="1000"/>
              </a:spcBef>
              <a:spcAft>
                <a:spcPts val="0"/>
              </a:spcAft>
              <a:buSzPts val="1800"/>
              <a:buChar char="●"/>
            </a:pPr>
            <a:r>
              <a:rPr lang="lv-LV" sz="2000" dirty="0"/>
              <a:t>Ūdens pudelē smalks, smalks salmiņš</a:t>
            </a:r>
          </a:p>
        </p:txBody>
      </p:sp>
      <p:sp>
        <p:nvSpPr>
          <p:cNvPr id="498" name="Google Shape;498;g242be6be3f3_0_92"/>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22</a:t>
            </a:fld>
            <a:endParaRPr/>
          </a:p>
        </p:txBody>
      </p:sp>
      <p:pic>
        <p:nvPicPr>
          <p:cNvPr id="2" name="Google Shape;453;p62">
            <a:extLst>
              <a:ext uri="{FF2B5EF4-FFF2-40B4-BE49-F238E27FC236}">
                <a16:creationId xmlns:a16="http://schemas.microsoft.com/office/drawing/2014/main" id="{57B391C0-DEAA-3D96-28A7-AB5C268F0E84}"/>
              </a:ext>
            </a:extLst>
          </p:cNvPr>
          <p:cNvPicPr preferRelativeResize="0"/>
          <p:nvPr/>
        </p:nvPicPr>
        <p:blipFill rotWithShape="1">
          <a:blip r:embed="rId3">
            <a:alphaModFix/>
          </a:blip>
          <a:srcRect l="38849" b="21191"/>
          <a:stretch/>
        </p:blipFill>
        <p:spPr>
          <a:xfrm>
            <a:off x="5796792" y="187622"/>
            <a:ext cx="2984400" cy="2428500"/>
          </a:xfrm>
          <a:prstGeom prst="round2DiagRect">
            <a:avLst>
              <a:gd name="adj1" fmla="val 16667"/>
              <a:gd name="adj2" fmla="val 0"/>
            </a:avLst>
          </a:prstGeom>
          <a:noFill/>
          <a:ln>
            <a:noFill/>
          </a:ln>
        </p:spPr>
      </p:pic>
      <p:pic>
        <p:nvPicPr>
          <p:cNvPr id="3" name="Google Shape;454;p62">
            <a:extLst>
              <a:ext uri="{FF2B5EF4-FFF2-40B4-BE49-F238E27FC236}">
                <a16:creationId xmlns:a16="http://schemas.microsoft.com/office/drawing/2014/main" id="{B949A77B-98EC-5227-8900-BFD209734F14}"/>
              </a:ext>
            </a:extLst>
          </p:cNvPr>
          <p:cNvPicPr preferRelativeResize="0"/>
          <p:nvPr/>
        </p:nvPicPr>
        <p:blipFill rotWithShape="1">
          <a:blip r:embed="rId4">
            <a:alphaModFix/>
          </a:blip>
          <a:srcRect t="11717" b="9479"/>
          <a:stretch/>
        </p:blipFill>
        <p:spPr>
          <a:xfrm>
            <a:off x="5796792" y="2744007"/>
            <a:ext cx="2984400" cy="1878000"/>
          </a:xfrm>
          <a:prstGeom prst="round2DiagRect">
            <a:avLst>
              <a:gd name="adj1" fmla="val 16667"/>
              <a:gd name="adj2" fmla="val 0"/>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42be6be3f3_0_101"/>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520" dirty="0">
                <a:solidFill>
                  <a:schemeClr val="lt1"/>
                </a:solidFill>
              </a:rPr>
              <a:t>Ko darīt?</a:t>
            </a:r>
            <a:endParaRPr sz="3520" dirty="0">
              <a:solidFill>
                <a:schemeClr val="lt1"/>
              </a:solidFill>
            </a:endParaRPr>
          </a:p>
        </p:txBody>
      </p:sp>
      <p:sp>
        <p:nvSpPr>
          <p:cNvPr id="506" name="Google Shape;506;g242be6be3f3_0_101"/>
          <p:cNvSpPr txBox="1">
            <a:spLocks noGrp="1"/>
          </p:cNvSpPr>
          <p:nvPr>
            <p:ph type="body" idx="1"/>
          </p:nvPr>
        </p:nvSpPr>
        <p:spPr>
          <a:xfrm>
            <a:off x="502650" y="1315453"/>
            <a:ext cx="5688975" cy="3253747"/>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1000"/>
              </a:spcBef>
              <a:spcAft>
                <a:spcPts val="0"/>
              </a:spcAft>
              <a:buSzPts val="1600"/>
              <a:buChar char="●"/>
            </a:pPr>
            <a:r>
              <a:rPr lang="lv-LV" sz="1800" dirty="0"/>
              <a:t>Būt tolerantam pret ēdiena izvēli;</a:t>
            </a:r>
          </a:p>
          <a:p>
            <a:pPr marL="457200" lvl="0" indent="-330200" algn="l" rtl="0">
              <a:lnSpc>
                <a:spcPct val="100000"/>
              </a:lnSpc>
              <a:spcBef>
                <a:spcPts val="1000"/>
              </a:spcBef>
              <a:spcAft>
                <a:spcPts val="0"/>
              </a:spcAft>
              <a:buSzPts val="1600"/>
              <a:buChar char="●"/>
            </a:pPr>
            <a:r>
              <a:rPr lang="lv-LV" sz="1800" dirty="0"/>
              <a:t>Neuzspiest dažādību ēdienkartē;</a:t>
            </a:r>
          </a:p>
          <a:p>
            <a:pPr marL="457200" lvl="0" indent="-330200" algn="l" rtl="0">
              <a:lnSpc>
                <a:spcPct val="100000"/>
              </a:lnSpc>
              <a:spcBef>
                <a:spcPts val="1000"/>
              </a:spcBef>
              <a:spcAft>
                <a:spcPts val="0"/>
              </a:spcAft>
              <a:buSzPts val="1600"/>
              <a:buChar char="●"/>
            </a:pPr>
            <a:r>
              <a:rPr lang="lv-LV" sz="1800" dirty="0"/>
              <a:t>Norādīt un paskaidrot, kāpēc nedrīkst </a:t>
            </a:r>
            <a:br>
              <a:rPr lang="en-US" sz="1800" dirty="0"/>
            </a:br>
            <a:r>
              <a:rPr lang="lv-LV" sz="1800" dirty="0"/>
              <a:t>ēst, košļāt dažādus priekšmetus;</a:t>
            </a:r>
          </a:p>
          <a:p>
            <a:pPr marL="457200" lvl="0" indent="-330200" algn="l" rtl="0">
              <a:lnSpc>
                <a:spcPct val="100000"/>
              </a:lnSpc>
              <a:spcBef>
                <a:spcPts val="1000"/>
              </a:spcBef>
              <a:spcAft>
                <a:spcPts val="0"/>
              </a:spcAft>
              <a:buSzPts val="1600"/>
              <a:buChar char="●"/>
            </a:pPr>
            <a:r>
              <a:rPr lang="lv-LV" sz="1800" dirty="0"/>
              <a:t>Piedāvāt alternatīvas;</a:t>
            </a:r>
          </a:p>
          <a:p>
            <a:pPr marL="457200" lvl="0" indent="-330200" algn="l" rtl="0">
              <a:lnSpc>
                <a:spcPct val="100000"/>
              </a:lnSpc>
              <a:spcBef>
                <a:spcPts val="1000"/>
              </a:spcBef>
              <a:spcAft>
                <a:spcPts val="0"/>
              </a:spcAft>
              <a:buSzPts val="1600"/>
              <a:buChar char="●"/>
            </a:pPr>
            <a:r>
              <a:rPr lang="lv-LV" sz="1800" dirty="0"/>
              <a:t>Atļaut ēst no savas pārtikas kastes;</a:t>
            </a:r>
          </a:p>
          <a:p>
            <a:pPr marL="457200" lvl="0" indent="-330200" algn="l" rtl="0">
              <a:lnSpc>
                <a:spcPct val="100000"/>
              </a:lnSpc>
              <a:spcBef>
                <a:spcPts val="1000"/>
              </a:spcBef>
              <a:spcAft>
                <a:spcPts val="0"/>
              </a:spcAft>
              <a:buSzPts val="1600"/>
              <a:buChar char="●"/>
            </a:pPr>
            <a:r>
              <a:rPr lang="lv-LV" sz="1800" dirty="0"/>
              <a:t>Izmantot vienu un to pašu trauku. </a:t>
            </a:r>
          </a:p>
          <a:p>
            <a:pPr marL="457200" lvl="0" indent="-330200" algn="l" rtl="0">
              <a:lnSpc>
                <a:spcPct val="100000"/>
              </a:lnSpc>
              <a:spcBef>
                <a:spcPts val="1000"/>
              </a:spcBef>
              <a:spcAft>
                <a:spcPts val="0"/>
              </a:spcAft>
              <a:buSzPts val="1600"/>
              <a:buChar char="●"/>
            </a:pPr>
            <a:r>
              <a:rPr lang="lv-LV" sz="1800" dirty="0"/>
              <a:t>Ēst ātrāk vai vēlāk, nevis kopā ar visiem.</a:t>
            </a:r>
          </a:p>
        </p:txBody>
      </p:sp>
      <p:sp>
        <p:nvSpPr>
          <p:cNvPr id="507" name="Google Shape;507;g242be6be3f3_0_101"/>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23</a:t>
            </a:fld>
            <a:endParaRPr/>
          </a:p>
        </p:txBody>
      </p:sp>
      <p:pic>
        <p:nvPicPr>
          <p:cNvPr id="2" name="Google Shape;463;p63">
            <a:extLst>
              <a:ext uri="{FF2B5EF4-FFF2-40B4-BE49-F238E27FC236}">
                <a16:creationId xmlns:a16="http://schemas.microsoft.com/office/drawing/2014/main" id="{BC0FE5B3-ED50-5142-4DE9-AF37C707552C}"/>
              </a:ext>
            </a:extLst>
          </p:cNvPr>
          <p:cNvPicPr preferRelativeResize="0"/>
          <p:nvPr/>
        </p:nvPicPr>
        <p:blipFill>
          <a:blip r:embed="rId3">
            <a:alphaModFix/>
          </a:blip>
          <a:stretch>
            <a:fillRect/>
          </a:stretch>
        </p:blipFill>
        <p:spPr>
          <a:xfrm flipH="1">
            <a:off x="6191625" y="895100"/>
            <a:ext cx="2535150" cy="375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AE37B-BA21-2DFD-7505-0B0171273E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LV" smtClean="0"/>
              <a:t>24</a:t>
            </a:fld>
            <a:endParaRPr lang="lv-LV"/>
          </a:p>
        </p:txBody>
      </p:sp>
      <p:pic>
        <p:nvPicPr>
          <p:cNvPr id="5" name="Google Shape;470;p64" descr="AttÄlu rezultÄti vaicÄjumam âkid eating from food containerâ">
            <a:extLst>
              <a:ext uri="{FF2B5EF4-FFF2-40B4-BE49-F238E27FC236}">
                <a16:creationId xmlns:a16="http://schemas.microsoft.com/office/drawing/2014/main" id="{F8971034-A9B4-0385-2049-C168E4622F42}"/>
              </a:ext>
            </a:extLst>
          </p:cNvPr>
          <p:cNvPicPr preferRelativeResize="0"/>
          <p:nvPr/>
        </p:nvPicPr>
        <p:blipFill rotWithShape="1">
          <a:blip r:embed="rId2">
            <a:alphaModFix/>
          </a:blip>
          <a:srcRect/>
          <a:stretch/>
        </p:blipFill>
        <p:spPr>
          <a:xfrm>
            <a:off x="1648527" y="62793"/>
            <a:ext cx="5846946" cy="4699249"/>
          </a:xfrm>
          <a:prstGeom prst="rect">
            <a:avLst/>
          </a:prstGeom>
          <a:noFill/>
          <a:ln>
            <a:noFill/>
          </a:ln>
        </p:spPr>
      </p:pic>
    </p:spTree>
    <p:extLst>
      <p:ext uri="{BB962C8B-B14F-4D97-AF65-F5344CB8AC3E}">
        <p14:creationId xmlns:p14="http://schemas.microsoft.com/office/powerpoint/2010/main" val="157622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5F200-1960-93F6-CE0E-3C251F167FE0}"/>
              </a:ext>
            </a:extLst>
          </p:cNvPr>
          <p:cNvSpPr>
            <a:spLocks noGrp="1"/>
          </p:cNvSpPr>
          <p:nvPr>
            <p:ph type="title"/>
          </p:nvPr>
        </p:nvSpPr>
        <p:spPr>
          <a:xfrm>
            <a:off x="526350" y="465221"/>
            <a:ext cx="3788976" cy="3978204"/>
          </a:xfrm>
        </p:spPr>
        <p:txBody>
          <a:bodyPr/>
          <a:lstStyle/>
          <a:p>
            <a:r>
              <a:rPr lang="en-US" sz="4000" dirty="0" err="1"/>
              <a:t>Sensorā</a:t>
            </a:r>
            <a:r>
              <a:rPr lang="en-US" sz="4000" dirty="0"/>
              <a:t> </a:t>
            </a:r>
            <a:r>
              <a:rPr lang="en-US" sz="4000" dirty="0" err="1"/>
              <a:t>pārslodze</a:t>
            </a:r>
            <a:endParaRPr lang="en-US" sz="4000" dirty="0"/>
          </a:p>
        </p:txBody>
      </p:sp>
      <p:sp>
        <p:nvSpPr>
          <p:cNvPr id="2" name="Slide Number Placeholder 1">
            <a:extLst>
              <a:ext uri="{FF2B5EF4-FFF2-40B4-BE49-F238E27FC236}">
                <a16:creationId xmlns:a16="http://schemas.microsoft.com/office/drawing/2014/main" id="{7F58E24E-03A2-614D-0051-548B958099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LV" smtClean="0"/>
              <a:t>25</a:t>
            </a:fld>
            <a:endParaRPr lang="lv-LV"/>
          </a:p>
        </p:txBody>
      </p:sp>
      <p:pic>
        <p:nvPicPr>
          <p:cNvPr id="4" name="Google Shape;478;p65">
            <a:extLst>
              <a:ext uri="{FF2B5EF4-FFF2-40B4-BE49-F238E27FC236}">
                <a16:creationId xmlns:a16="http://schemas.microsoft.com/office/drawing/2014/main" id="{DFE8F308-0E2E-D67A-689C-3B85CBD41C21}"/>
              </a:ext>
            </a:extLst>
          </p:cNvPr>
          <p:cNvPicPr preferRelativeResize="0"/>
          <p:nvPr/>
        </p:nvPicPr>
        <p:blipFill rotWithShape="1">
          <a:blip r:embed="rId2">
            <a:alphaModFix/>
          </a:blip>
          <a:srcRect r="13822"/>
          <a:stretch/>
        </p:blipFill>
        <p:spPr>
          <a:xfrm>
            <a:off x="4074695" y="218399"/>
            <a:ext cx="5069303" cy="4672819"/>
          </a:xfrm>
          <a:prstGeom prst="rect">
            <a:avLst/>
          </a:prstGeom>
          <a:noFill/>
          <a:ln>
            <a:noFill/>
          </a:ln>
        </p:spPr>
      </p:pic>
      <p:pic>
        <p:nvPicPr>
          <p:cNvPr id="5" name="Google Shape;479;p65">
            <a:extLst>
              <a:ext uri="{FF2B5EF4-FFF2-40B4-BE49-F238E27FC236}">
                <a16:creationId xmlns:a16="http://schemas.microsoft.com/office/drawing/2014/main" id="{1313CB51-3465-28E1-6DFC-E6F0F5708A58}"/>
              </a:ext>
            </a:extLst>
          </p:cNvPr>
          <p:cNvPicPr preferRelativeResize="0"/>
          <p:nvPr/>
        </p:nvPicPr>
        <p:blipFill>
          <a:blip r:embed="rId3">
            <a:alphaModFix/>
          </a:blip>
          <a:stretch>
            <a:fillRect/>
          </a:stretch>
        </p:blipFill>
        <p:spPr>
          <a:xfrm flipH="1">
            <a:off x="5620978" y="1008918"/>
            <a:ext cx="3788975" cy="4105446"/>
          </a:xfrm>
          <a:prstGeom prst="rect">
            <a:avLst/>
          </a:prstGeom>
          <a:noFill/>
          <a:ln>
            <a:noFill/>
          </a:ln>
        </p:spPr>
      </p:pic>
    </p:spTree>
    <p:extLst>
      <p:ext uri="{BB962C8B-B14F-4D97-AF65-F5344CB8AC3E}">
        <p14:creationId xmlns:p14="http://schemas.microsoft.com/office/powerpoint/2010/main" val="109685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2A6D0D-0304-5F50-33A9-AF90951B3E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LV" smtClean="0"/>
              <a:t>26</a:t>
            </a:fld>
            <a:endParaRPr lang="lv-LV"/>
          </a:p>
        </p:txBody>
      </p:sp>
      <p:sp>
        <p:nvSpPr>
          <p:cNvPr id="6" name="TextBox 5">
            <a:extLst>
              <a:ext uri="{FF2B5EF4-FFF2-40B4-BE49-F238E27FC236}">
                <a16:creationId xmlns:a16="http://schemas.microsoft.com/office/drawing/2014/main" id="{D118118A-77C7-2642-285E-48875A0DC43E}"/>
              </a:ext>
            </a:extLst>
          </p:cNvPr>
          <p:cNvSpPr txBox="1"/>
          <p:nvPr/>
        </p:nvSpPr>
        <p:spPr>
          <a:xfrm>
            <a:off x="483190" y="790909"/>
            <a:ext cx="5903495" cy="3561681"/>
          </a:xfrm>
          <a:prstGeom prst="rect">
            <a:avLst/>
          </a:prstGeom>
          <a:noFill/>
        </p:spPr>
        <p:txBody>
          <a:bodyPr wrap="square">
            <a:spAutoFit/>
          </a:bodyPr>
          <a:lstStyle/>
          <a:p>
            <a:pPr marL="457200" marR="0" lvl="0" indent="-323850" algn="l" defTabSz="914400" rtl="0" eaLnBrk="1" fontAlgn="auto" latinLnBrk="0" hangingPunct="1">
              <a:lnSpc>
                <a:spcPct val="115000"/>
              </a:lnSpc>
              <a:spcBef>
                <a:spcPts val="600"/>
              </a:spcBef>
              <a:spcAft>
                <a:spcPts val="0"/>
              </a:spcAft>
              <a:buClr>
                <a:srgbClr val="BAC633"/>
              </a:buClr>
              <a:buSzPts val="1500"/>
              <a:buFont typeface="Calibri"/>
              <a:buChar char="●"/>
              <a:tabLst/>
              <a:defRPr/>
            </a:pP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Izmainīts sensorais jutīgums </a:t>
            </a:r>
            <a:br>
              <a:rPr kumimoji="0" lang="en-US"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b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ļoti bieži ir uzvedības problēmu iemesls.</a:t>
            </a:r>
          </a:p>
          <a:p>
            <a:pPr marL="457200" marR="0" lvl="0" indent="-323850" algn="l" defTabSz="914400" rtl="0" eaLnBrk="1" fontAlgn="auto" latinLnBrk="0" hangingPunct="1">
              <a:lnSpc>
                <a:spcPct val="115000"/>
              </a:lnSpc>
              <a:spcBef>
                <a:spcPts val="600"/>
              </a:spcBef>
              <a:spcAft>
                <a:spcPts val="0"/>
              </a:spcAft>
              <a:buClr>
                <a:srgbClr val="BAC633"/>
              </a:buClr>
              <a:buSzPts val="1500"/>
              <a:buFont typeface="Calibri"/>
              <a:buChar char="●"/>
              <a:tabLst/>
              <a:defRPr/>
            </a:pP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Pievērsiet uzmanību videi, kurā </a:t>
            </a:r>
            <a:b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b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atradīsies šis bērns.</a:t>
            </a:r>
          </a:p>
          <a:p>
            <a:pPr marL="457200" marR="0" lvl="0" indent="-323850" algn="l" defTabSz="914400" rtl="0" eaLnBrk="1" fontAlgn="auto" latinLnBrk="0" hangingPunct="1">
              <a:lnSpc>
                <a:spcPct val="115000"/>
              </a:lnSpc>
              <a:spcBef>
                <a:spcPts val="600"/>
              </a:spcBef>
              <a:spcAft>
                <a:spcPts val="0"/>
              </a:spcAft>
              <a:buClr>
                <a:srgbClr val="BAC633"/>
              </a:buClr>
              <a:buSzPts val="1500"/>
              <a:buFont typeface="Calibri"/>
              <a:buChar char="●"/>
              <a:tabLst/>
              <a:defRPr/>
            </a:pP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Padomājiet, ko variet mainīt.</a:t>
            </a:r>
          </a:p>
          <a:p>
            <a:pPr marL="457200" marR="0" lvl="0" indent="-323850" algn="l" defTabSz="914400" rtl="0" eaLnBrk="1" fontAlgn="auto" latinLnBrk="0" hangingPunct="1">
              <a:lnSpc>
                <a:spcPct val="115000"/>
              </a:lnSpc>
              <a:spcBef>
                <a:spcPts val="600"/>
              </a:spcBef>
              <a:spcAft>
                <a:spcPts val="0"/>
              </a:spcAft>
              <a:buClr>
                <a:srgbClr val="BAC633"/>
              </a:buClr>
              <a:buSzPts val="1500"/>
              <a:buFont typeface="Calibri"/>
              <a:buChar char="●"/>
              <a:tabLst/>
              <a:defRPr/>
            </a:pP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Brīdiniet par sagaidāmajiem </a:t>
            </a:r>
            <a:b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b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sensorajiem kairinājumiem.</a:t>
            </a:r>
          </a:p>
          <a:p>
            <a:pPr marL="457200" marR="0" lvl="0" indent="-323850" algn="l" defTabSz="914400" rtl="0" eaLnBrk="1" fontAlgn="auto" latinLnBrk="0" hangingPunct="1">
              <a:lnSpc>
                <a:spcPct val="115000"/>
              </a:lnSpc>
              <a:spcBef>
                <a:spcPts val="600"/>
              </a:spcBef>
              <a:spcAft>
                <a:spcPts val="0"/>
              </a:spcAft>
              <a:buClr>
                <a:srgbClr val="BAC633"/>
              </a:buClr>
              <a:buSzPts val="1500"/>
              <a:buFont typeface="Calibri"/>
              <a:buChar char="●"/>
              <a:tabLst/>
              <a:defRPr/>
            </a:pP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Izmantojiet radoši patīkamu </a:t>
            </a:r>
            <a:br>
              <a:rPr kumimoji="0" lang="en-US"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br>
            <a:r>
              <a:rPr kumimoji="0" lang="lv-LV" sz="2000" b="0" i="0" u="none" strike="noStrike" kern="0" cap="none" spc="0" normalizeH="0" baseline="0" noProof="0" dirty="0">
                <a:ln>
                  <a:noFill/>
                </a:ln>
                <a:solidFill>
                  <a:srgbClr val="434343"/>
                </a:solidFill>
                <a:effectLst/>
                <a:uLnTx/>
                <a:uFillTx/>
                <a:latin typeface="Comfortaa" panose="00000500000000000000" pitchFamily="2" charset="0"/>
                <a:ea typeface="Calibri"/>
                <a:cs typeface="Calibri"/>
                <a:sym typeface="Calibri"/>
              </a:rPr>
              <a:t>sensoro pieredzi!</a:t>
            </a:r>
          </a:p>
        </p:txBody>
      </p:sp>
      <p:pic>
        <p:nvPicPr>
          <p:cNvPr id="7" name="Google Shape;486;p66">
            <a:extLst>
              <a:ext uri="{FF2B5EF4-FFF2-40B4-BE49-F238E27FC236}">
                <a16:creationId xmlns:a16="http://schemas.microsoft.com/office/drawing/2014/main" id="{14C13B6E-2AB9-DEA2-F0C4-8CFBA6C623A9}"/>
              </a:ext>
            </a:extLst>
          </p:cNvPr>
          <p:cNvPicPr preferRelativeResize="0"/>
          <p:nvPr/>
        </p:nvPicPr>
        <p:blipFill>
          <a:blip r:embed="rId2">
            <a:alphaModFix/>
          </a:blip>
          <a:stretch>
            <a:fillRect/>
          </a:stretch>
        </p:blipFill>
        <p:spPr>
          <a:xfrm flipH="1">
            <a:off x="5926897" y="1332025"/>
            <a:ext cx="3082011" cy="3398730"/>
          </a:xfrm>
          <a:prstGeom prst="rect">
            <a:avLst/>
          </a:prstGeom>
          <a:noFill/>
          <a:ln>
            <a:noFill/>
          </a:ln>
        </p:spPr>
      </p:pic>
    </p:spTree>
    <p:extLst>
      <p:ext uri="{BB962C8B-B14F-4D97-AF65-F5344CB8AC3E}">
        <p14:creationId xmlns:p14="http://schemas.microsoft.com/office/powerpoint/2010/main" val="398221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42be6be3f3_0_112"/>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520" dirty="0">
                <a:solidFill>
                  <a:schemeClr val="lt1"/>
                </a:solidFill>
              </a:rPr>
              <a:t>Kā palīdzēt?</a:t>
            </a:r>
            <a:endParaRPr sz="3520" dirty="0">
              <a:solidFill>
                <a:schemeClr val="lt1"/>
              </a:solidFill>
            </a:endParaRPr>
          </a:p>
        </p:txBody>
      </p:sp>
      <p:sp>
        <p:nvSpPr>
          <p:cNvPr id="515" name="Google Shape;515;g242be6be3f3_0_112"/>
          <p:cNvSpPr txBox="1">
            <a:spLocks noGrp="1"/>
          </p:cNvSpPr>
          <p:nvPr>
            <p:ph type="body" idx="1"/>
          </p:nvPr>
        </p:nvSpPr>
        <p:spPr>
          <a:xfrm>
            <a:off x="502649" y="1331495"/>
            <a:ext cx="4823329" cy="3237705"/>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SzPts val="1800"/>
              <a:buChar char="●"/>
            </a:pPr>
            <a:r>
              <a:rPr lang="lv-LV" sz="1800" dirty="0"/>
              <a:t>Māciet nomierināšanās prasmes</a:t>
            </a:r>
          </a:p>
          <a:p>
            <a:pPr marL="457200" lvl="0" indent="-342900" algn="l" rtl="0">
              <a:lnSpc>
                <a:spcPct val="100000"/>
              </a:lnSpc>
              <a:spcBef>
                <a:spcPts val="1000"/>
              </a:spcBef>
              <a:spcAft>
                <a:spcPts val="0"/>
              </a:spcAft>
              <a:buSzPts val="1800"/>
              <a:buChar char="●"/>
            </a:pPr>
            <a:r>
              <a:rPr lang="lv-LV" sz="1800" dirty="0"/>
              <a:t>Māciet saprast emocijas </a:t>
            </a:r>
            <a:br>
              <a:rPr lang="en-US" sz="1800" dirty="0"/>
            </a:br>
            <a:r>
              <a:rPr lang="lv-LV" sz="1800" dirty="0"/>
              <a:t>un emocionālās reakcijas</a:t>
            </a:r>
          </a:p>
          <a:p>
            <a:pPr marL="457200" lvl="0" indent="-342900" algn="l" rtl="0">
              <a:lnSpc>
                <a:spcPct val="100000"/>
              </a:lnSpc>
              <a:spcBef>
                <a:spcPts val="1000"/>
              </a:spcBef>
              <a:spcAft>
                <a:spcPts val="0"/>
              </a:spcAft>
              <a:buSzPts val="1800"/>
              <a:buChar char="●"/>
            </a:pPr>
            <a:r>
              <a:rPr lang="lv-LV" sz="1800" dirty="0"/>
              <a:t>Māciet impulsu kontroles prasmes</a:t>
            </a:r>
          </a:p>
          <a:p>
            <a:pPr marL="457200" lvl="0" indent="-342900" algn="l" rtl="0">
              <a:lnSpc>
                <a:spcPct val="100000"/>
              </a:lnSpc>
              <a:spcBef>
                <a:spcPts val="1000"/>
              </a:spcBef>
              <a:spcAft>
                <a:spcPts val="0"/>
              </a:spcAft>
              <a:buSzPts val="1800"/>
              <a:buChar char="●"/>
            </a:pPr>
            <a:r>
              <a:rPr lang="lv-LV" sz="1800" dirty="0"/>
              <a:t>Māciet problēmu risināšanas prasmes</a:t>
            </a:r>
          </a:p>
          <a:p>
            <a:pPr marL="457200" lvl="0" indent="-342900" algn="l" rtl="0">
              <a:lnSpc>
                <a:spcPct val="100000"/>
              </a:lnSpc>
              <a:spcBef>
                <a:spcPts val="1000"/>
              </a:spcBef>
              <a:spcAft>
                <a:spcPts val="0"/>
              </a:spcAft>
              <a:buSzPts val="1800"/>
              <a:buChar char="●"/>
            </a:pPr>
            <a:r>
              <a:rPr lang="lv-LV" sz="1800" dirty="0"/>
              <a:t>Saudzīgā veidā trenējiet uztvert </a:t>
            </a:r>
            <a:br>
              <a:rPr lang="lv-LV" sz="1800" dirty="0"/>
            </a:br>
            <a:r>
              <a:rPr lang="lv-LV" sz="1800" dirty="0"/>
              <a:t>sensoros kairinājumus veselīgi</a:t>
            </a:r>
          </a:p>
        </p:txBody>
      </p:sp>
      <p:sp>
        <p:nvSpPr>
          <p:cNvPr id="516" name="Google Shape;516;g242be6be3f3_0_112"/>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27</a:t>
            </a:fld>
            <a:endParaRPr/>
          </a:p>
        </p:txBody>
      </p:sp>
      <p:pic>
        <p:nvPicPr>
          <p:cNvPr id="2" name="Google Shape;494;p67">
            <a:extLst>
              <a:ext uri="{FF2B5EF4-FFF2-40B4-BE49-F238E27FC236}">
                <a16:creationId xmlns:a16="http://schemas.microsoft.com/office/drawing/2014/main" id="{084B559A-BFD9-BB2A-9DDB-ADADA5E39259}"/>
              </a:ext>
            </a:extLst>
          </p:cNvPr>
          <p:cNvPicPr preferRelativeResize="0"/>
          <p:nvPr/>
        </p:nvPicPr>
        <p:blipFill>
          <a:blip r:embed="rId3">
            <a:alphaModFix/>
          </a:blip>
          <a:stretch>
            <a:fillRect/>
          </a:stretch>
        </p:blipFill>
        <p:spPr>
          <a:xfrm flipH="1">
            <a:off x="6116923" y="1716125"/>
            <a:ext cx="2506477" cy="31625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D7D0CE-677D-4525-FEE9-482F58E5F2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LV" smtClean="0"/>
              <a:t>28</a:t>
            </a:fld>
            <a:endParaRPr lang="lv-LV"/>
          </a:p>
        </p:txBody>
      </p:sp>
      <p:pic>
        <p:nvPicPr>
          <p:cNvPr id="5" name="Google Shape;499;p68" descr="AttÄlu rezultÄti vaicÄjumam âSAFE enviroment for kidâ">
            <a:extLst>
              <a:ext uri="{FF2B5EF4-FFF2-40B4-BE49-F238E27FC236}">
                <a16:creationId xmlns:a16="http://schemas.microsoft.com/office/drawing/2014/main" id="{D98F99B0-F629-9685-3F27-CFE455A96F7B}"/>
              </a:ext>
            </a:extLst>
          </p:cNvPr>
          <p:cNvPicPr preferRelativeResize="0"/>
          <p:nvPr/>
        </p:nvPicPr>
        <p:blipFill rotWithShape="1">
          <a:blip r:embed="rId2">
            <a:alphaModFix/>
          </a:blip>
          <a:srcRect/>
          <a:stretch/>
        </p:blipFill>
        <p:spPr>
          <a:xfrm>
            <a:off x="0" y="112294"/>
            <a:ext cx="4272663" cy="4604974"/>
          </a:xfrm>
          <a:prstGeom prst="rect">
            <a:avLst/>
          </a:prstGeom>
          <a:noFill/>
          <a:ln>
            <a:noFill/>
          </a:ln>
        </p:spPr>
      </p:pic>
      <p:pic>
        <p:nvPicPr>
          <p:cNvPr id="6" name="Google Shape;500;p68" descr="AttÄlu rezultÄti vaicÄjumam âsafe kid classroomeâ">
            <a:extLst>
              <a:ext uri="{FF2B5EF4-FFF2-40B4-BE49-F238E27FC236}">
                <a16:creationId xmlns:a16="http://schemas.microsoft.com/office/drawing/2014/main" id="{CFBD4F37-C266-76A5-DF74-4B448A8ECB15}"/>
              </a:ext>
            </a:extLst>
          </p:cNvPr>
          <p:cNvPicPr preferRelativeResize="0"/>
          <p:nvPr/>
        </p:nvPicPr>
        <p:blipFill rotWithShape="1">
          <a:blip r:embed="rId3">
            <a:alphaModFix/>
          </a:blip>
          <a:srcRect/>
          <a:stretch/>
        </p:blipFill>
        <p:spPr>
          <a:xfrm>
            <a:off x="4359651" y="112299"/>
            <a:ext cx="4784348" cy="2500926"/>
          </a:xfrm>
          <a:prstGeom prst="rect">
            <a:avLst/>
          </a:prstGeom>
          <a:noFill/>
          <a:ln>
            <a:noFill/>
          </a:ln>
        </p:spPr>
      </p:pic>
      <p:pic>
        <p:nvPicPr>
          <p:cNvPr id="7" name="Google Shape;501;p68" descr="AttÄlu rezultÄti vaicÄjumam âsafe zone in  classroomâ">
            <a:extLst>
              <a:ext uri="{FF2B5EF4-FFF2-40B4-BE49-F238E27FC236}">
                <a16:creationId xmlns:a16="http://schemas.microsoft.com/office/drawing/2014/main" id="{E7821CE9-31F2-B2F1-B2E9-55700EDB1E07}"/>
              </a:ext>
            </a:extLst>
          </p:cNvPr>
          <p:cNvPicPr preferRelativeResize="0"/>
          <p:nvPr/>
        </p:nvPicPr>
        <p:blipFill rotWithShape="1">
          <a:blip r:embed="rId4">
            <a:alphaModFix/>
          </a:blip>
          <a:srcRect b="15455"/>
          <a:stretch/>
        </p:blipFill>
        <p:spPr>
          <a:xfrm>
            <a:off x="4359652" y="2694795"/>
            <a:ext cx="4784347" cy="2022472"/>
          </a:xfrm>
          <a:prstGeom prst="rect">
            <a:avLst/>
          </a:prstGeom>
          <a:noFill/>
          <a:ln>
            <a:noFill/>
          </a:ln>
        </p:spPr>
      </p:pic>
    </p:spTree>
    <p:extLst>
      <p:ext uri="{BB962C8B-B14F-4D97-AF65-F5344CB8AC3E}">
        <p14:creationId xmlns:p14="http://schemas.microsoft.com/office/powerpoint/2010/main" val="421484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242be6be3f3_0_135"/>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520" dirty="0">
                <a:solidFill>
                  <a:schemeClr val="lt1"/>
                </a:solidFill>
              </a:rPr>
              <a:t>Ko vēl darīt?</a:t>
            </a:r>
            <a:endParaRPr sz="3520" dirty="0">
              <a:solidFill>
                <a:schemeClr val="lt1"/>
              </a:solidFill>
            </a:endParaRPr>
          </a:p>
        </p:txBody>
      </p:sp>
      <p:sp>
        <p:nvSpPr>
          <p:cNvPr id="534" name="Google Shape;534;g242be6be3f3_0_135"/>
          <p:cNvSpPr txBox="1">
            <a:spLocks noGrp="1"/>
          </p:cNvSpPr>
          <p:nvPr>
            <p:ph type="body" idx="1"/>
          </p:nvPr>
        </p:nvSpPr>
        <p:spPr>
          <a:xfrm>
            <a:off x="502650" y="1472900"/>
            <a:ext cx="6289200" cy="3096300"/>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1200"/>
              </a:spcBef>
              <a:spcAft>
                <a:spcPts val="0"/>
              </a:spcAft>
              <a:buSzPts val="1700"/>
              <a:buChar char="●"/>
            </a:pPr>
            <a:r>
              <a:rPr lang="lv-LV" sz="2000" dirty="0"/>
              <a:t>Nepieciešams pārtraukums, turklāt tieši tad, kad bērnam tas nepieciešams </a:t>
            </a:r>
            <a:br>
              <a:rPr lang="en-US" sz="2000" dirty="0"/>
            </a:br>
            <a:r>
              <a:rPr lang="lv-LV" sz="2000" dirty="0"/>
              <a:t>un tāds, kāds viņam iedod atslodzi</a:t>
            </a:r>
          </a:p>
          <a:p>
            <a:pPr marL="457200" lvl="0" indent="-336550" algn="l" rtl="0">
              <a:lnSpc>
                <a:spcPct val="100000"/>
              </a:lnSpc>
              <a:spcBef>
                <a:spcPts val="1200"/>
              </a:spcBef>
              <a:spcAft>
                <a:spcPts val="0"/>
              </a:spcAft>
              <a:buSzPts val="1700"/>
              <a:buChar char="●"/>
            </a:pPr>
            <a:r>
              <a:rPr lang="lv-LV" sz="2000" dirty="0"/>
              <a:t>Atļaujiet novilkt lieko apģērbu, </a:t>
            </a:r>
            <a:br>
              <a:rPr lang="en-US" sz="2000" dirty="0"/>
            </a:br>
            <a:r>
              <a:rPr lang="lv-LV" sz="2000" dirty="0"/>
              <a:t>ja iespējams</a:t>
            </a:r>
          </a:p>
          <a:p>
            <a:pPr marL="457200" lvl="0" indent="-336550" algn="l" rtl="0">
              <a:lnSpc>
                <a:spcPct val="100000"/>
              </a:lnSpc>
              <a:spcBef>
                <a:spcPts val="1200"/>
              </a:spcBef>
              <a:spcAft>
                <a:spcPts val="0"/>
              </a:spcAft>
              <a:buSzPts val="1700"/>
              <a:buChar char="●"/>
            </a:pPr>
            <a:r>
              <a:rPr lang="lv-LV" sz="2000" dirty="0"/>
              <a:t>Relaksējošās mantiņas, ūdens</a:t>
            </a:r>
          </a:p>
          <a:p>
            <a:pPr marL="457200" lvl="0" indent="-336550" algn="l" rtl="0">
              <a:lnSpc>
                <a:spcPct val="100000"/>
              </a:lnSpc>
              <a:spcBef>
                <a:spcPts val="1200"/>
              </a:spcBef>
              <a:spcAft>
                <a:spcPts val="0"/>
              </a:spcAft>
              <a:buSzPts val="1700"/>
              <a:buChar char="●"/>
            </a:pPr>
            <a:r>
              <a:rPr lang="lv-LV" sz="2000" dirty="0"/>
              <a:t>Košļājamā gumija</a:t>
            </a:r>
          </a:p>
        </p:txBody>
      </p:sp>
      <p:sp>
        <p:nvSpPr>
          <p:cNvPr id="535" name="Google Shape;535;g242be6be3f3_0_135"/>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29</a:t>
            </a:fld>
            <a:endParaRPr/>
          </a:p>
        </p:txBody>
      </p:sp>
      <p:pic>
        <p:nvPicPr>
          <p:cNvPr id="2" name="Google Shape;510;p69">
            <a:extLst>
              <a:ext uri="{FF2B5EF4-FFF2-40B4-BE49-F238E27FC236}">
                <a16:creationId xmlns:a16="http://schemas.microsoft.com/office/drawing/2014/main" id="{57852F4B-3C35-54E0-638E-E0720CF92295}"/>
              </a:ext>
            </a:extLst>
          </p:cNvPr>
          <p:cNvPicPr preferRelativeResize="0"/>
          <p:nvPr/>
        </p:nvPicPr>
        <p:blipFill>
          <a:blip r:embed="rId3">
            <a:alphaModFix/>
          </a:blip>
          <a:stretch>
            <a:fillRect/>
          </a:stretch>
        </p:blipFill>
        <p:spPr>
          <a:xfrm>
            <a:off x="6787566" y="2422358"/>
            <a:ext cx="1924634" cy="22004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42be6be3f3_0_0"/>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lv-LV" sz="2800" dirty="0"/>
              <a:t>Hiposensitivitāte</a:t>
            </a:r>
            <a:endParaRPr sz="2800" dirty="0"/>
          </a:p>
        </p:txBody>
      </p:sp>
      <p:sp>
        <p:nvSpPr>
          <p:cNvPr id="374" name="Google Shape;374;g242be6be3f3_0_0"/>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3</a:t>
            </a:fld>
            <a:endParaRPr/>
          </a:p>
        </p:txBody>
      </p:sp>
      <p:sp>
        <p:nvSpPr>
          <p:cNvPr id="375" name="Google Shape;375;g242be6be3f3_0_0"/>
          <p:cNvSpPr txBox="1">
            <a:spLocks noGrp="1"/>
          </p:cNvSpPr>
          <p:nvPr>
            <p:ph type="body" idx="1"/>
          </p:nvPr>
        </p:nvSpPr>
        <p:spPr>
          <a:xfrm>
            <a:off x="432524" y="850605"/>
            <a:ext cx="8268425" cy="3766645"/>
          </a:xfrm>
          <a:prstGeom prst="rect">
            <a:avLst/>
          </a:prstGeom>
          <a:noFill/>
          <a:ln>
            <a:noFill/>
          </a:ln>
        </p:spPr>
        <p:txBody>
          <a:bodyPr spcFirstLastPara="1" wrap="square" lIns="91425" tIns="91425" rIns="91425" bIns="91425" anchor="t" anchorCtr="0">
            <a:noAutofit/>
          </a:bodyPr>
          <a:lstStyle/>
          <a:p>
            <a:pPr marL="457200" lvl="0" indent="-323850" algn="l" rtl="0">
              <a:lnSpc>
                <a:spcPct val="80000"/>
              </a:lnSpc>
              <a:spcBef>
                <a:spcPts val="900"/>
              </a:spcBef>
              <a:spcAft>
                <a:spcPts val="0"/>
              </a:spcAft>
              <a:buSzPts val="1500"/>
              <a:buChar char="●"/>
            </a:pPr>
            <a:r>
              <a:rPr lang="lv-LV" sz="1400" b="1" dirty="0"/>
              <a:t>Prasība pēc intensīviem ēdieniem: </a:t>
            </a:r>
            <a:r>
              <a:rPr lang="lv-LV" sz="1400" dirty="0"/>
              <a:t>piemēram, izteiktu sāļumu, saldumu vai skābumu, un var izrādīt interesi par pikantu vai aromātisku ēdienu.</a:t>
            </a:r>
          </a:p>
          <a:p>
            <a:pPr marL="457200" lvl="0" indent="-323850" algn="l" rtl="0">
              <a:lnSpc>
                <a:spcPct val="80000"/>
              </a:lnSpc>
              <a:spcBef>
                <a:spcPts val="900"/>
              </a:spcBef>
              <a:spcAft>
                <a:spcPts val="0"/>
              </a:spcAft>
              <a:buSzPts val="1500"/>
              <a:buChar char="●"/>
            </a:pPr>
            <a:r>
              <a:rPr lang="lv-LV" sz="1400" b="1" dirty="0"/>
              <a:t>Interese par noteiktu garšu: </a:t>
            </a:r>
            <a:r>
              <a:rPr lang="lv-LV" sz="1400" dirty="0"/>
              <a:t>Bērns var izrādīt interesi vai vēlēšanos ēst noteiktus ēdienus vai produktus, kas ir spēcīgas garšas, piemēram, skābu citronu vai saldu desertu.</a:t>
            </a:r>
          </a:p>
          <a:p>
            <a:pPr marL="457200" lvl="0" indent="-323850" algn="l" rtl="0">
              <a:lnSpc>
                <a:spcPct val="80000"/>
              </a:lnSpc>
              <a:spcBef>
                <a:spcPts val="900"/>
              </a:spcBef>
              <a:spcAft>
                <a:spcPts val="0"/>
              </a:spcAft>
              <a:buSzPts val="1500"/>
              <a:buChar char="●"/>
            </a:pPr>
            <a:r>
              <a:rPr lang="lv-LV" sz="1400" b="1" dirty="0"/>
              <a:t>Vajadzība pēc konkrētas ēdienu tekstūras: </a:t>
            </a:r>
            <a:r>
              <a:rPr lang="lv-LV" sz="1400" dirty="0"/>
              <a:t>Bērns ar garšas hiposensitivitāti var izrādīt izvēlību pēc noteiktas ēdienu tekstūras, piemēram, krēmveida vai mīksta konsistence.</a:t>
            </a:r>
          </a:p>
          <a:p>
            <a:pPr marL="457200" lvl="0" indent="-323850" algn="l" rtl="0">
              <a:lnSpc>
                <a:spcPct val="80000"/>
              </a:lnSpc>
              <a:spcBef>
                <a:spcPts val="900"/>
              </a:spcBef>
              <a:spcAft>
                <a:spcPts val="0"/>
              </a:spcAft>
              <a:buSzPts val="1500"/>
              <a:buChar char="●"/>
            </a:pPr>
            <a:r>
              <a:rPr lang="lv-LV" sz="1400" b="1" dirty="0"/>
              <a:t>Izvēlēšanās ēst lielas porcijas: </a:t>
            </a:r>
            <a:r>
              <a:rPr lang="lv-LV" sz="1400" dirty="0"/>
              <a:t>Bērnam var būt tendence ēst lielas porcijas ātri, jo viņš nepamanīs vai nejutīs ēdiena garšu tik intensīvi kā citi.</a:t>
            </a:r>
          </a:p>
          <a:p>
            <a:pPr marL="457200" lvl="0" indent="-323850" algn="l" rtl="0">
              <a:lnSpc>
                <a:spcPct val="80000"/>
              </a:lnSpc>
              <a:spcBef>
                <a:spcPts val="900"/>
              </a:spcBef>
              <a:spcAft>
                <a:spcPts val="0"/>
              </a:spcAft>
              <a:buSzPts val="1500"/>
              <a:buChar char="●"/>
            </a:pPr>
            <a:r>
              <a:rPr lang="lv-LV" sz="1400" b="1" dirty="0"/>
              <a:t>Interese par garšvielām un stipriem aromātiem: </a:t>
            </a:r>
            <a:r>
              <a:rPr lang="lv-LV" sz="1400" dirty="0"/>
              <a:t>Bērns var izrādīt interesi par garšvielām un stipriem aromātiem, piemēram, karstām mērcēm, pikantām garšvielām vai sālītiem produktiem.</a:t>
            </a:r>
          </a:p>
          <a:p>
            <a:pPr marL="457200" lvl="0" indent="-323850" algn="l" rtl="0">
              <a:lnSpc>
                <a:spcPct val="80000"/>
              </a:lnSpc>
              <a:spcBef>
                <a:spcPts val="900"/>
              </a:spcBef>
              <a:spcAft>
                <a:spcPts val="0"/>
              </a:spcAft>
              <a:buSzPts val="1500"/>
              <a:buChar char="●"/>
            </a:pPr>
            <a:r>
              <a:rPr lang="lv-LV" sz="1400" b="1" dirty="0"/>
              <a:t>Vēlme ēst jauktas garšas: </a:t>
            </a:r>
            <a:r>
              <a:rPr lang="lv-LV" sz="1400" dirty="0"/>
              <a:t>Bērns var būt vēlme ēst ēdienu ar dažādām garšām vai kombinācijām, piemēram, sāļu un saldu vai skābu un saldu kombināciju.</a:t>
            </a:r>
          </a:p>
          <a:p>
            <a:pPr marL="457200" lvl="0" indent="-323850" algn="l" rtl="0">
              <a:lnSpc>
                <a:spcPct val="80000"/>
              </a:lnSpc>
              <a:spcBef>
                <a:spcPts val="900"/>
              </a:spcBef>
              <a:spcAft>
                <a:spcPts val="0"/>
              </a:spcAft>
              <a:buSzPts val="1500"/>
              <a:buChar char="●"/>
            </a:pPr>
            <a:r>
              <a:rPr lang="lv-LV" sz="1400" b="1" dirty="0"/>
              <a:t>Vajadzība ēst ļoti karstu ēdienu: </a:t>
            </a:r>
            <a:r>
              <a:rPr lang="lv-LV" sz="1400" dirty="0"/>
              <a:t>Bērnam ar garšas hiposensitivitāti var nebūt jūtība pret karstu ēdienu, tādēļ viņš var ēst ēdienu, kas citiem būtu pārāk karsts</a:t>
            </a:r>
            <a:r>
              <a:rPr lang="en-US" sz="1400" dirty="0"/>
              <a:t>.</a:t>
            </a:r>
            <a:endParaRPr lang="lv-LV"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9" name="Google Shape;409;g242be6be3f3_22_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30</a:t>
            </a:fld>
            <a:endParaRPr/>
          </a:p>
        </p:txBody>
      </p:sp>
      <p:pic>
        <p:nvPicPr>
          <p:cNvPr id="2" name="Google Shape;516;p70" descr="AttÄlu rezultÄti vaicÄjumam âkid take abreak in schoolâ">
            <a:extLst>
              <a:ext uri="{FF2B5EF4-FFF2-40B4-BE49-F238E27FC236}">
                <a16:creationId xmlns:a16="http://schemas.microsoft.com/office/drawing/2014/main" id="{CD881E47-DD06-53F1-5F91-75BED9553382}"/>
              </a:ext>
            </a:extLst>
          </p:cNvPr>
          <p:cNvPicPr preferRelativeResize="0"/>
          <p:nvPr/>
        </p:nvPicPr>
        <p:blipFill rotWithShape="1">
          <a:blip r:embed="rId3">
            <a:alphaModFix/>
          </a:blip>
          <a:srcRect/>
          <a:stretch/>
        </p:blipFill>
        <p:spPr>
          <a:xfrm>
            <a:off x="989720" y="0"/>
            <a:ext cx="7164560" cy="476204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242be6be3f3_37_0"/>
          <p:cNvSpPr txBox="1"/>
          <p:nvPr/>
        </p:nvSpPr>
        <p:spPr>
          <a:xfrm>
            <a:off x="2312250" y="1634550"/>
            <a:ext cx="4519500" cy="187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900"/>
              <a:buFont typeface="Arial"/>
              <a:buNone/>
            </a:pPr>
            <a:r>
              <a:rPr lang="lv-LV" sz="6900" b="1" i="0" u="none" strike="noStrike" cap="none">
                <a:solidFill>
                  <a:srgbClr val="FFFFFF"/>
                </a:solidFill>
                <a:latin typeface="Comfortaa"/>
                <a:ea typeface="Comfortaa"/>
                <a:cs typeface="Comfortaa"/>
                <a:sym typeface="Comfortaa"/>
              </a:rPr>
              <a:t>Paldies!</a:t>
            </a:r>
            <a:endParaRPr sz="6900" b="1" i="0" u="none" strike="noStrike" cap="none">
              <a:solidFill>
                <a:srgbClr val="FFFFFF"/>
              </a:solidFill>
              <a:latin typeface="Comfortaa"/>
              <a:ea typeface="Comfortaa"/>
              <a:cs typeface="Comfortaa"/>
              <a:sym typeface="Comfortaa"/>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FFFF"/>
              </a:solidFill>
              <a:latin typeface="Comfortaa"/>
              <a:ea typeface="Comfortaa"/>
              <a:cs typeface="Comfortaa"/>
              <a:sym typeface="Comfortaa"/>
            </a:endParaRPr>
          </a:p>
        </p:txBody>
      </p:sp>
      <p:sp>
        <p:nvSpPr>
          <p:cNvPr id="578" name="Google Shape;578;g242be6be3f3_37_0"/>
          <p:cNvSpPr txBox="1"/>
          <p:nvPr/>
        </p:nvSpPr>
        <p:spPr>
          <a:xfrm>
            <a:off x="1371600" y="2755900"/>
            <a:ext cx="6400800" cy="1371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200"/>
              <a:buFont typeface="Arial"/>
              <a:buNone/>
            </a:pPr>
            <a:endParaRPr sz="2200" b="0" i="0" u="none" strike="noStrike" cap="none">
              <a:solidFill>
                <a:srgbClr val="FFFFFF"/>
              </a:solidFill>
              <a:latin typeface="Calibri"/>
              <a:ea typeface="Calibri"/>
              <a:cs typeface="Calibri"/>
              <a:sym typeface="Calibri"/>
            </a:endParaRPr>
          </a:p>
        </p:txBody>
      </p:sp>
      <p:pic>
        <p:nvPicPr>
          <p:cNvPr id="579" name="Google Shape;579;g242be6be3f3_37_0"/>
          <p:cNvPicPr preferRelativeResize="0"/>
          <p:nvPr/>
        </p:nvPicPr>
        <p:blipFill rotWithShape="1">
          <a:blip r:embed="rId3">
            <a:alphaModFix/>
          </a:blip>
          <a:srcRect/>
          <a:stretch/>
        </p:blipFill>
        <p:spPr>
          <a:xfrm>
            <a:off x="384950" y="2567575"/>
            <a:ext cx="2133601" cy="2062656"/>
          </a:xfrm>
          <a:prstGeom prst="rect">
            <a:avLst/>
          </a:prstGeom>
          <a:noFill/>
          <a:ln>
            <a:noFill/>
          </a:ln>
        </p:spPr>
      </p:pic>
      <p:pic>
        <p:nvPicPr>
          <p:cNvPr id="580" name="Google Shape;580;g242be6be3f3_37_0"/>
          <p:cNvPicPr preferRelativeResize="0"/>
          <p:nvPr/>
        </p:nvPicPr>
        <p:blipFill rotWithShape="1">
          <a:blip r:embed="rId4">
            <a:alphaModFix/>
          </a:blip>
          <a:srcRect/>
          <a:stretch/>
        </p:blipFill>
        <p:spPr>
          <a:xfrm>
            <a:off x="6511225" y="308925"/>
            <a:ext cx="2007451" cy="2361978"/>
          </a:xfrm>
          <a:prstGeom prst="rect">
            <a:avLst/>
          </a:prstGeom>
          <a:noFill/>
          <a:ln>
            <a:noFill/>
          </a:ln>
        </p:spPr>
      </p:pic>
      <p:sp>
        <p:nvSpPr>
          <p:cNvPr id="581" name="Google Shape;581;g242be6be3f3_37_0"/>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31</a:t>
            </a:fld>
            <a:endParaRPr/>
          </a:p>
        </p:txBody>
      </p:sp>
      <p:sp>
        <p:nvSpPr>
          <p:cNvPr id="582" name="Google Shape;582;g242be6be3f3_37_0"/>
          <p:cNvSpPr txBox="1"/>
          <p:nvPr/>
        </p:nvSpPr>
        <p:spPr>
          <a:xfrm>
            <a:off x="1371600" y="2755900"/>
            <a:ext cx="6400800" cy="137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lv-LV" sz="2200" i="0" u="sng" strike="noStrike" cap="none">
                <a:solidFill>
                  <a:srgbClr val="FFFFFF"/>
                </a:solidFill>
                <a:latin typeface="Comfortaa SemiBold"/>
                <a:ea typeface="Comfortaa SemiBold"/>
                <a:cs typeface="Comfortaa SemiBold"/>
                <a:sym typeface="Comfortaa SemiBold"/>
                <a:hlinkClick r:id="rId5">
                  <a:extLst>
                    <a:ext uri="{A12FA001-AC4F-418D-AE19-62706E023703}">
                      <ahyp:hlinkClr xmlns:ahyp="http://schemas.microsoft.com/office/drawing/2018/hyperlinkcolor" val="tx"/>
                    </a:ext>
                  </a:extLst>
                </a:hlinkClick>
              </a:rPr>
              <a:t>www.uzvediba.lv</a:t>
            </a:r>
            <a:endParaRPr sz="2200" i="0" u="none" strike="noStrike" cap="none">
              <a:solidFill>
                <a:srgbClr val="FFFFFF"/>
              </a:solidFill>
              <a:latin typeface="Comfortaa SemiBold"/>
              <a:ea typeface="Comfortaa SemiBold"/>
              <a:cs typeface="Comfortaa SemiBold"/>
              <a:sym typeface="Comfortaa SemiBold"/>
            </a:endParaRPr>
          </a:p>
          <a:p>
            <a:pPr marL="0" marR="0" lvl="0" indent="0" algn="ctr" rtl="0">
              <a:lnSpc>
                <a:spcPct val="100000"/>
              </a:lnSpc>
              <a:spcBef>
                <a:spcPts val="0"/>
              </a:spcBef>
              <a:spcAft>
                <a:spcPts val="0"/>
              </a:spcAft>
              <a:buClr>
                <a:srgbClr val="000000"/>
              </a:buClr>
              <a:buSzPts val="2200"/>
              <a:buFont typeface="Arial"/>
              <a:buNone/>
            </a:pPr>
            <a:r>
              <a:rPr lang="lv-LV" sz="2200" i="0" u="none" strike="noStrike" cap="none">
                <a:solidFill>
                  <a:srgbClr val="FFFFFF"/>
                </a:solidFill>
                <a:latin typeface="Comfortaa SemiBold"/>
                <a:ea typeface="Comfortaa SemiBold"/>
                <a:cs typeface="Comfortaa SemiBold"/>
                <a:sym typeface="Comfortaa SemiBold"/>
              </a:rPr>
              <a:t>info@uzvediba.lv</a:t>
            </a:r>
            <a:endParaRPr sz="2200" i="0" u="none" strike="noStrike" cap="none">
              <a:solidFill>
                <a:srgbClr val="FFFFFF"/>
              </a:solidFill>
              <a:latin typeface="Comfortaa SemiBold"/>
              <a:ea typeface="Comfortaa SemiBold"/>
              <a:cs typeface="Comfortaa SemiBold"/>
              <a:sym typeface="Comfortaa Semi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42be6be3f3_0_169"/>
          <p:cNvSpPr txBox="1">
            <a:spLocks noGrp="1"/>
          </p:cNvSpPr>
          <p:nvPr>
            <p:ph type="title"/>
          </p:nvPr>
        </p:nvSpPr>
        <p:spPr>
          <a:xfrm>
            <a:off x="1040400"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3520">
                <a:solidFill>
                  <a:schemeClr val="lt1"/>
                </a:solidFill>
              </a:rPr>
              <a:t>Literatūras avoti:</a:t>
            </a:r>
            <a:endParaRPr sz="3520">
              <a:solidFill>
                <a:schemeClr val="lt1"/>
              </a:solidFill>
            </a:endParaRPr>
          </a:p>
        </p:txBody>
      </p:sp>
      <p:sp>
        <p:nvSpPr>
          <p:cNvPr id="571" name="Google Shape;571;g242be6be3f3_0_169"/>
          <p:cNvSpPr txBox="1">
            <a:spLocks noGrp="1"/>
          </p:cNvSpPr>
          <p:nvPr>
            <p:ph type="body" idx="1"/>
          </p:nvPr>
        </p:nvSpPr>
        <p:spPr>
          <a:xfrm>
            <a:off x="502650" y="1440816"/>
            <a:ext cx="8276400" cy="30963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1000"/>
              </a:spcBef>
              <a:spcAft>
                <a:spcPts val="0"/>
              </a:spcAft>
              <a:buSzPts val="1500"/>
              <a:buChar char="●"/>
            </a:pPr>
            <a:r>
              <a:rPr lang="lv-LV" sz="1500" dirty="0"/>
              <a:t>Delaney,Tara; The sensory processing disorder answer book : practical answers to the top 250 questions parents ask; Sourcebooks 2008</a:t>
            </a:r>
          </a:p>
          <a:p>
            <a:pPr marL="457200" lvl="0" indent="-323850" algn="l" rtl="0">
              <a:lnSpc>
                <a:spcPct val="100000"/>
              </a:lnSpc>
              <a:spcBef>
                <a:spcPts val="1000"/>
              </a:spcBef>
              <a:spcAft>
                <a:spcPts val="0"/>
              </a:spcAft>
              <a:buSzPts val="1500"/>
              <a:buChar char="●"/>
            </a:pPr>
            <a:r>
              <a:rPr lang="lv-LV" sz="1500" dirty="0"/>
              <a:t>Koscinski, Cara. The Special Needs SCHOOL Survival Guide: Handbook for Autism, Sensory Processing Disorder, ADHD, Learning Disabilities, &amp; More! </a:t>
            </a:r>
          </a:p>
          <a:p>
            <a:pPr marL="457200" lvl="0" indent="-323850" algn="l" rtl="0">
              <a:lnSpc>
                <a:spcPct val="100000"/>
              </a:lnSpc>
              <a:spcBef>
                <a:spcPts val="1000"/>
              </a:spcBef>
              <a:spcAft>
                <a:spcPts val="0"/>
              </a:spcAft>
              <a:buSzPts val="1500"/>
              <a:buChar char="●"/>
            </a:pPr>
            <a:r>
              <a:rPr lang="lv-LV" sz="1500" dirty="0"/>
              <a:t>Sher, Barbara. Everyday Games for Sensory Processing Disorder: 100 Playful Activities to Empower Children with Sensory Differences Althea Press. </a:t>
            </a:r>
          </a:p>
          <a:p>
            <a:pPr marL="457200" lvl="0" indent="-323850" algn="l" rtl="0">
              <a:lnSpc>
                <a:spcPct val="100000"/>
              </a:lnSpc>
              <a:spcBef>
                <a:spcPts val="1000"/>
              </a:spcBef>
              <a:spcAft>
                <a:spcPts val="0"/>
              </a:spcAft>
              <a:buSzPts val="1500"/>
              <a:buChar char="●"/>
            </a:pPr>
            <a:r>
              <a:rPr lang="lv-LV" sz="1500" dirty="0"/>
              <a:t>Strategies</a:t>
            </a:r>
          </a:p>
          <a:p>
            <a:pPr marL="457200" lvl="0" indent="-323850" algn="l" rtl="0">
              <a:lnSpc>
                <a:spcPct val="100000"/>
              </a:lnSpc>
              <a:spcBef>
                <a:spcPts val="1000"/>
              </a:spcBef>
              <a:spcAft>
                <a:spcPts val="0"/>
              </a:spcAft>
              <a:buSzPts val="1500"/>
              <a:buChar char="●"/>
            </a:pPr>
            <a:r>
              <a:rPr lang="lv-LV" sz="1500" dirty="0"/>
              <a:t>Walls, Scott. Oppositional, defiant &amp; Disruptive Children and Adolescents: Non-Medication Approaches for the Most Challenging ODD Behaviors . PESI Publishing &amp; Media. Kindle Edition. </a:t>
            </a:r>
          </a:p>
        </p:txBody>
      </p:sp>
      <p:sp>
        <p:nvSpPr>
          <p:cNvPr id="572" name="Google Shape;572;g242be6be3f3_0_169"/>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242be6be3f3_0_6"/>
          <p:cNvSpPr txBox="1">
            <a:spLocks noGrp="1"/>
          </p:cNvSpPr>
          <p:nvPr>
            <p:ph type="title"/>
          </p:nvPr>
        </p:nvSpPr>
        <p:spPr>
          <a:xfrm>
            <a:off x="921050" y="180975"/>
            <a:ext cx="7779900" cy="48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3600"/>
              <a:buNone/>
            </a:pPr>
            <a:r>
              <a:rPr lang="lv-LV" sz="2800" dirty="0"/>
              <a:t>Ožas hipersensitivtāte</a:t>
            </a:r>
            <a:endParaRPr sz="2800" dirty="0"/>
          </a:p>
        </p:txBody>
      </p:sp>
      <p:sp>
        <p:nvSpPr>
          <p:cNvPr id="381" name="Google Shape;381;g242be6be3f3_0_6"/>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4</a:t>
            </a:fld>
            <a:endParaRPr/>
          </a:p>
        </p:txBody>
      </p:sp>
      <p:sp>
        <p:nvSpPr>
          <p:cNvPr id="382" name="Google Shape;382;g242be6be3f3_0_6"/>
          <p:cNvSpPr txBox="1">
            <a:spLocks noGrp="1"/>
          </p:cNvSpPr>
          <p:nvPr>
            <p:ph type="body" idx="1"/>
          </p:nvPr>
        </p:nvSpPr>
        <p:spPr>
          <a:xfrm>
            <a:off x="432525" y="882502"/>
            <a:ext cx="8475000" cy="3734748"/>
          </a:xfrm>
          <a:prstGeom prst="rect">
            <a:avLst/>
          </a:prstGeom>
          <a:noFill/>
          <a:ln>
            <a:noFill/>
          </a:ln>
        </p:spPr>
        <p:txBody>
          <a:bodyPr spcFirstLastPara="1" wrap="square" lIns="91425" tIns="91425" rIns="91425" bIns="91425" anchor="t" anchorCtr="0">
            <a:noAutofit/>
          </a:bodyPr>
          <a:lstStyle/>
          <a:p>
            <a:pPr marL="457200" lvl="0" indent="-323850" algn="l" rtl="0">
              <a:lnSpc>
                <a:spcPct val="90000"/>
              </a:lnSpc>
              <a:spcBef>
                <a:spcPts val="1200"/>
              </a:spcBef>
              <a:spcAft>
                <a:spcPts val="0"/>
              </a:spcAft>
              <a:buSzPts val="1500"/>
              <a:buChar char="●"/>
            </a:pPr>
            <a:r>
              <a:rPr lang="lv-LV" sz="1500" b="1" dirty="0"/>
              <a:t>Pārspīlēta izvairīšanās no smakām un smaržām: </a:t>
            </a:r>
            <a:r>
              <a:rPr lang="lv-LV" sz="1500" dirty="0"/>
              <a:t>Bērns var aktīvi izvairīties no smaržu avotiem, piemēram, ziediem, pārtikas pagatavošanas smaržām utt. , jo tās viņam var radīt diskomfortu vai sajūtu pārslodzi.</a:t>
            </a:r>
          </a:p>
          <a:p>
            <a:pPr marL="457200" lvl="0" indent="-323850" algn="l" rtl="0">
              <a:lnSpc>
                <a:spcPct val="90000"/>
              </a:lnSpc>
              <a:spcBef>
                <a:spcPts val="1200"/>
              </a:spcBef>
              <a:spcAft>
                <a:spcPts val="0"/>
              </a:spcAft>
              <a:buSzPts val="1500"/>
              <a:buChar char="●"/>
            </a:pPr>
            <a:r>
              <a:rPr lang="lv-LV" sz="1500" b="1" dirty="0"/>
              <a:t>Izkropļota smaržas uztvere: </a:t>
            </a:r>
            <a:r>
              <a:rPr lang="lv-LV" sz="1500" dirty="0"/>
              <a:t>viņš jūt smakas pārāk intensīvi vai savādāk. Viņš var uztvert pat mazas smaku koncentrācijas kā pārāk stipras vai nepatīkamas.</a:t>
            </a:r>
          </a:p>
          <a:p>
            <a:pPr marL="457200" lvl="0" indent="-323850" algn="l" rtl="0">
              <a:lnSpc>
                <a:spcPct val="90000"/>
              </a:lnSpc>
              <a:spcBef>
                <a:spcPts val="1200"/>
              </a:spcBef>
              <a:spcAft>
                <a:spcPts val="0"/>
              </a:spcAft>
              <a:buSzPts val="1500"/>
              <a:buChar char="●"/>
            </a:pPr>
            <a:r>
              <a:rPr lang="lv-LV" sz="1500" b="1" dirty="0"/>
              <a:t>Trauksme</a:t>
            </a:r>
            <a:r>
              <a:rPr lang="lv-LV" sz="1500" dirty="0"/>
              <a:t>: Bērns var izrādīt paaugstinātu jutību pret noteiktām smakām, kas citiem var likties normālas vai neitrālas. Piemēram, viņš var reaģēt ar izteiktu diskomfortu uz pārtikas smaržu, smaržām no tīrīšanas līdzekļiem vai smaržām no pārtikas pagatavošanas procesa.</a:t>
            </a:r>
          </a:p>
          <a:p>
            <a:pPr marL="457200" lvl="0" indent="-323850" algn="l" rtl="0">
              <a:lnSpc>
                <a:spcPct val="90000"/>
              </a:lnSpc>
              <a:spcBef>
                <a:spcPts val="1200"/>
              </a:spcBef>
              <a:spcAft>
                <a:spcPts val="0"/>
              </a:spcAft>
              <a:buSzPts val="1500"/>
              <a:buChar char="●"/>
            </a:pPr>
            <a:r>
              <a:rPr lang="lv-LV" sz="1500" b="1" dirty="0"/>
              <a:t>Ierobežots uztura klāsta: </a:t>
            </a:r>
            <a:r>
              <a:rPr lang="lv-LV" sz="1500" dirty="0"/>
              <a:t>Bērns var ierobežot savu uzturu, jo daudzi pārtikas produkti vai ēdieni satur smaku komponentus, kas viņam rada diskomfortu vai nepatīkamas sajūtas. Tas var novest pie nepietiekama uztura vai ierobežotas pārtikas izvēles.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42be6be3f3_17_0"/>
          <p:cNvSpPr txBox="1">
            <a:spLocks noGrp="1"/>
          </p:cNvSpPr>
          <p:nvPr>
            <p:ph type="title"/>
          </p:nvPr>
        </p:nvSpPr>
        <p:spPr>
          <a:xfrm>
            <a:off x="1932317" y="514350"/>
            <a:ext cx="5279366" cy="385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lv-LV" sz="2800" dirty="0"/>
              <a:t>Smarža un garša smadzenēs ir tajā pašā vietā, kur atmiņas, tāpēc mums viegli veidojas asociācijas (arī negatīvas)</a:t>
            </a:r>
            <a:endParaRPr sz="2800" dirty="0"/>
          </a:p>
        </p:txBody>
      </p:sp>
      <p:sp>
        <p:nvSpPr>
          <p:cNvPr id="402" name="Google Shape;402;g242be6be3f3_17_0"/>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42be6be3f3_17_0"/>
          <p:cNvSpPr txBox="1">
            <a:spLocks noGrp="1"/>
          </p:cNvSpPr>
          <p:nvPr>
            <p:ph type="title"/>
          </p:nvPr>
        </p:nvSpPr>
        <p:spPr>
          <a:xfrm>
            <a:off x="2242868" y="514350"/>
            <a:ext cx="4658264" cy="385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lv-LV" sz="2800" dirty="0"/>
              <a:t>Bērns nezināmus ēdienus var uztvert </a:t>
            </a:r>
            <a:br>
              <a:rPr lang="en-US" sz="2800" dirty="0"/>
            </a:br>
            <a:r>
              <a:rPr lang="lv-LV" sz="2800" dirty="0"/>
              <a:t>kā bīstamus, tāpēc </a:t>
            </a:r>
            <a:br>
              <a:rPr lang="en-US" sz="2800" dirty="0"/>
            </a:br>
            <a:r>
              <a:rPr lang="lv-LV" sz="2800" dirty="0"/>
              <a:t>arī ēdiena izskatam </a:t>
            </a:r>
            <a:br>
              <a:rPr lang="en-US" sz="2800" dirty="0"/>
            </a:br>
            <a:r>
              <a:rPr lang="lv-LV" sz="2800" dirty="0"/>
              <a:t>un pasniegšanai ir ļoti liela nozīme</a:t>
            </a:r>
            <a:endParaRPr sz="2800" dirty="0"/>
          </a:p>
        </p:txBody>
      </p:sp>
      <p:sp>
        <p:nvSpPr>
          <p:cNvPr id="402" name="Google Shape;402;g242be6be3f3_17_0"/>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v-LV"/>
              <a:t>6</a:t>
            </a:fld>
            <a:endParaRPr/>
          </a:p>
        </p:txBody>
      </p:sp>
    </p:spTree>
    <p:extLst>
      <p:ext uri="{BB962C8B-B14F-4D97-AF65-F5344CB8AC3E}">
        <p14:creationId xmlns:p14="http://schemas.microsoft.com/office/powerpoint/2010/main" val="78203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42be6be3f3_12_0"/>
          <p:cNvSpPr txBox="1">
            <a:spLocks noGrp="1"/>
          </p:cNvSpPr>
          <p:nvPr>
            <p:ph type="title"/>
          </p:nvPr>
        </p:nvSpPr>
        <p:spPr>
          <a:xfrm>
            <a:off x="1110525"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2800" dirty="0">
                <a:solidFill>
                  <a:schemeClr val="lt1"/>
                </a:solidFill>
              </a:rPr>
              <a:t>Selektīvai ēšanai var būt dažādi iemesli</a:t>
            </a:r>
            <a:endParaRPr sz="2800" dirty="0">
              <a:solidFill>
                <a:schemeClr val="lt1"/>
              </a:solidFill>
            </a:endParaRPr>
          </a:p>
        </p:txBody>
      </p:sp>
      <p:sp>
        <p:nvSpPr>
          <p:cNvPr id="388" name="Google Shape;388;g242be6be3f3_12_0"/>
          <p:cNvSpPr txBox="1">
            <a:spLocks noGrp="1"/>
          </p:cNvSpPr>
          <p:nvPr>
            <p:ph type="body" idx="1"/>
          </p:nvPr>
        </p:nvSpPr>
        <p:spPr>
          <a:xfrm>
            <a:off x="654625" y="1328468"/>
            <a:ext cx="6429300" cy="3240632"/>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1000"/>
              </a:spcBef>
              <a:spcAft>
                <a:spcPts val="0"/>
              </a:spcAft>
              <a:buSzPts val="1700"/>
              <a:buChar char="●"/>
            </a:pPr>
            <a:r>
              <a:rPr lang="lv-LV" sz="1700" dirty="0"/>
              <a:t>Alerģijas (arī vecākiem nezināmas)</a:t>
            </a:r>
          </a:p>
          <a:p>
            <a:pPr marL="457200" lvl="0" indent="-336550" algn="l" rtl="0">
              <a:lnSpc>
                <a:spcPct val="100000"/>
              </a:lnSpc>
              <a:spcBef>
                <a:spcPts val="1000"/>
              </a:spcBef>
              <a:spcAft>
                <a:spcPts val="0"/>
              </a:spcAft>
              <a:buSzPts val="1700"/>
              <a:buChar char="●"/>
            </a:pPr>
            <a:r>
              <a:rPr lang="lv-LV" sz="1700" dirty="0"/>
              <a:t>Iemācīta uzvedība</a:t>
            </a:r>
          </a:p>
          <a:p>
            <a:pPr marL="457200" lvl="0" indent="-336550" algn="l" rtl="0">
              <a:lnSpc>
                <a:spcPct val="100000"/>
              </a:lnSpc>
              <a:spcBef>
                <a:spcPts val="1000"/>
              </a:spcBef>
              <a:spcAft>
                <a:spcPts val="0"/>
              </a:spcAft>
              <a:buSzPts val="1700"/>
              <a:buChar char="●"/>
            </a:pPr>
            <a:r>
              <a:rPr lang="lv-LV" sz="1700" dirty="0"/>
              <a:t>Tekstūras un grūtības ar tām</a:t>
            </a:r>
          </a:p>
          <a:p>
            <a:pPr marL="457200" lvl="0" indent="-336550" algn="l" rtl="0">
              <a:lnSpc>
                <a:spcPct val="100000"/>
              </a:lnSpc>
              <a:spcBef>
                <a:spcPts val="1000"/>
              </a:spcBef>
              <a:spcAft>
                <a:spcPts val="0"/>
              </a:spcAft>
              <a:buSzPts val="1700"/>
              <a:buChar char="●"/>
            </a:pPr>
            <a:r>
              <a:rPr lang="lv-LV" sz="1700" dirty="0"/>
              <a:t>Apkārtējo ietekme</a:t>
            </a:r>
          </a:p>
          <a:p>
            <a:pPr marL="457200" lvl="0" indent="-336550" algn="l" rtl="0">
              <a:lnSpc>
                <a:spcPct val="100000"/>
              </a:lnSpc>
              <a:spcBef>
                <a:spcPts val="1000"/>
              </a:spcBef>
              <a:spcAft>
                <a:spcPts val="0"/>
              </a:spcAft>
              <a:buSzPts val="1700"/>
              <a:buChar char="●"/>
            </a:pPr>
            <a:r>
              <a:rPr lang="lv-LV" sz="1700" dirty="0"/>
              <a:t>Drošība un fleksibilitāte</a:t>
            </a:r>
          </a:p>
          <a:p>
            <a:pPr marL="457200" lvl="0" indent="-336550" algn="l" rtl="0">
              <a:lnSpc>
                <a:spcPct val="100000"/>
              </a:lnSpc>
              <a:spcBef>
                <a:spcPts val="1000"/>
              </a:spcBef>
              <a:spcAft>
                <a:spcPts val="0"/>
              </a:spcAft>
              <a:buSzPts val="1700"/>
              <a:buChar char="●"/>
            </a:pPr>
            <a:r>
              <a:rPr lang="lv-LV" sz="1700" dirty="0"/>
              <a:t>Košļāšanas grūtības</a:t>
            </a:r>
          </a:p>
          <a:p>
            <a:pPr marL="457200" lvl="0" indent="-336550" algn="l" rtl="0">
              <a:lnSpc>
                <a:spcPct val="100000"/>
              </a:lnSpc>
              <a:spcBef>
                <a:spcPts val="1000"/>
              </a:spcBef>
              <a:spcAft>
                <a:spcPts val="0"/>
              </a:spcAft>
              <a:buSzPts val="1700"/>
              <a:buChar char="●"/>
            </a:pPr>
            <a:r>
              <a:rPr lang="lv-LV" sz="1700" dirty="0"/>
              <a:t>Ierobežota pieeja ēdienam</a:t>
            </a:r>
          </a:p>
          <a:p>
            <a:pPr marL="457200" lvl="0" indent="-336550" algn="l" rtl="0">
              <a:lnSpc>
                <a:spcPct val="100000"/>
              </a:lnSpc>
              <a:spcBef>
                <a:spcPts val="1000"/>
              </a:spcBef>
              <a:spcAft>
                <a:spcPts val="0"/>
              </a:spcAft>
              <a:buSzPts val="1700"/>
              <a:buChar char="●"/>
            </a:pPr>
            <a:r>
              <a:rPr lang="lv-LV" sz="1700" dirty="0"/>
              <a:t>Kontrole pār apkārtējo vidi</a:t>
            </a:r>
          </a:p>
        </p:txBody>
      </p:sp>
      <p:sp>
        <p:nvSpPr>
          <p:cNvPr id="389" name="Google Shape;389;g242be6be3f3_12_0"/>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42be6be3f3_0_18"/>
          <p:cNvSpPr txBox="1">
            <a:spLocks noGrp="1"/>
          </p:cNvSpPr>
          <p:nvPr>
            <p:ph type="title"/>
          </p:nvPr>
        </p:nvSpPr>
        <p:spPr>
          <a:xfrm>
            <a:off x="1110525" y="327325"/>
            <a:ext cx="7874400" cy="80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320"/>
              <a:buFont typeface="Calibri"/>
              <a:buNone/>
            </a:pPr>
            <a:r>
              <a:rPr lang="lv-LV" sz="4320" dirty="0">
                <a:solidFill>
                  <a:schemeClr val="lt1"/>
                </a:solidFill>
              </a:rPr>
              <a:t>Iemācīta uzvedība</a:t>
            </a:r>
            <a:endParaRPr sz="4320" dirty="0">
              <a:solidFill>
                <a:schemeClr val="lt1"/>
              </a:solidFill>
            </a:endParaRPr>
          </a:p>
        </p:txBody>
      </p:sp>
      <p:sp>
        <p:nvSpPr>
          <p:cNvPr id="395" name="Google Shape;395;g242be6be3f3_0_18"/>
          <p:cNvSpPr txBox="1">
            <a:spLocks noGrp="1"/>
          </p:cNvSpPr>
          <p:nvPr>
            <p:ph type="body" idx="1"/>
          </p:nvPr>
        </p:nvSpPr>
        <p:spPr>
          <a:xfrm>
            <a:off x="654625" y="1613200"/>
            <a:ext cx="8127066" cy="3136692"/>
          </a:xfrm>
          <a:prstGeom prst="rect">
            <a:avLst/>
          </a:prstGeom>
          <a:noFill/>
          <a:ln>
            <a:noFill/>
          </a:ln>
        </p:spPr>
        <p:txBody>
          <a:bodyPr spcFirstLastPara="1" wrap="square" lIns="91425" tIns="91425" rIns="91425" bIns="91425" anchor="t" anchorCtr="0">
            <a:noAutofit/>
          </a:bodyPr>
          <a:lstStyle/>
          <a:p>
            <a:pPr marL="457200" lvl="0" indent="-336550" algn="l" rtl="0">
              <a:lnSpc>
                <a:spcPct val="100000"/>
              </a:lnSpc>
              <a:spcBef>
                <a:spcPts val="1000"/>
              </a:spcBef>
              <a:spcAft>
                <a:spcPts val="0"/>
              </a:spcAft>
              <a:buSzPts val="1700"/>
              <a:buChar char="●"/>
            </a:pPr>
            <a:r>
              <a:rPr lang="lv-LV" sz="1700" b="1" dirty="0"/>
              <a:t>Netiešā mācīšanās </a:t>
            </a:r>
            <a:r>
              <a:rPr lang="lv-LV" sz="1700" dirty="0"/>
              <a:t>– ir bērni, kuri nemēģinās ēdienu, </a:t>
            </a:r>
            <a:br>
              <a:rPr lang="en-US" sz="1700" dirty="0"/>
            </a:br>
            <a:r>
              <a:rPr lang="lv-LV" sz="1700" dirty="0"/>
              <a:t>ja viņiem to piedāvā tieši</a:t>
            </a:r>
          </a:p>
          <a:p>
            <a:pPr marL="457200" lvl="0" indent="-336550" algn="l" rtl="0">
              <a:lnSpc>
                <a:spcPct val="100000"/>
              </a:lnSpc>
              <a:spcBef>
                <a:spcPts val="1000"/>
              </a:spcBef>
              <a:spcAft>
                <a:spcPts val="0"/>
              </a:spcAft>
              <a:buSzPts val="1700"/>
              <a:buChar char="●"/>
            </a:pPr>
            <a:r>
              <a:rPr lang="lv-LV" sz="1700" b="1" dirty="0"/>
              <a:t>Svarīgi ir rituāli </a:t>
            </a:r>
            <a:r>
              <a:rPr lang="lv-LV" sz="1700" dirty="0"/>
              <a:t>– tas, ka ģimenes locekļi ēd pie viena galda, </a:t>
            </a:r>
            <a:br>
              <a:rPr lang="en-US" sz="1700" dirty="0"/>
            </a:br>
            <a:r>
              <a:rPr lang="lv-LV" sz="1700" dirty="0"/>
              <a:t>ēd dažādus ēdienus, un tie ir brīvi pieejami arī bērnam</a:t>
            </a:r>
          </a:p>
          <a:p>
            <a:pPr marL="120650" lvl="0" indent="0" algn="l" rtl="0">
              <a:lnSpc>
                <a:spcPct val="100000"/>
              </a:lnSpc>
              <a:spcBef>
                <a:spcPts val="1000"/>
              </a:spcBef>
              <a:spcAft>
                <a:spcPts val="0"/>
              </a:spcAft>
              <a:buSzPts val="1700"/>
              <a:buNone/>
            </a:pPr>
            <a:endParaRPr lang="lv-LV" sz="1700" dirty="0"/>
          </a:p>
          <a:p>
            <a:pPr marL="457200" lvl="0" indent="-336550" algn="l" rtl="0">
              <a:lnSpc>
                <a:spcPct val="100000"/>
              </a:lnSpc>
              <a:spcBef>
                <a:spcPts val="1000"/>
              </a:spcBef>
              <a:spcAft>
                <a:spcPts val="0"/>
              </a:spcAft>
              <a:buSzPts val="1700"/>
              <a:buChar char="●"/>
            </a:pPr>
            <a:endParaRPr lang="lv-LV" sz="1700" dirty="0"/>
          </a:p>
          <a:p>
            <a:pPr marL="120650" lvl="0" indent="0" algn="ctr" rtl="0">
              <a:lnSpc>
                <a:spcPct val="100000"/>
              </a:lnSpc>
              <a:spcBef>
                <a:spcPts val="1000"/>
              </a:spcBef>
              <a:spcAft>
                <a:spcPts val="0"/>
              </a:spcAft>
              <a:buSzPts val="1700"/>
              <a:buNone/>
            </a:pPr>
            <a:r>
              <a:rPr lang="lv-LV" sz="2800" b="1" dirty="0">
                <a:solidFill>
                  <a:srgbClr val="35B6B0"/>
                </a:solidFill>
              </a:rPr>
              <a:t>Nespiediet ēst ar varu!</a:t>
            </a:r>
          </a:p>
        </p:txBody>
      </p:sp>
      <p:sp>
        <p:nvSpPr>
          <p:cNvPr id="396" name="Google Shape;396;g242be6be3f3_0_18"/>
          <p:cNvSpPr txBox="1">
            <a:spLocks noGrp="1"/>
          </p:cNvSpPr>
          <p:nvPr>
            <p:ph type="sldNum" idx="12"/>
          </p:nvPr>
        </p:nvSpPr>
        <p:spPr>
          <a:xfrm>
            <a:off x="8460208" y="4749892"/>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lv-LV"/>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42be6be3f3_27_0"/>
          <p:cNvSpPr txBox="1">
            <a:spLocks noGrp="1"/>
          </p:cNvSpPr>
          <p:nvPr>
            <p:ph type="body" idx="4294967295"/>
          </p:nvPr>
        </p:nvSpPr>
        <p:spPr>
          <a:xfrm>
            <a:off x="642950" y="598625"/>
            <a:ext cx="7645200" cy="3820200"/>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1000"/>
              </a:spcBef>
              <a:spcAft>
                <a:spcPts val="0"/>
              </a:spcAft>
              <a:buClr>
                <a:srgbClr val="77E8E8"/>
              </a:buClr>
              <a:buSzPts val="1800"/>
              <a:buNone/>
            </a:pPr>
            <a:r>
              <a:rPr lang="lv-LV" sz="2000" dirty="0">
                <a:latin typeface="Comfortaa"/>
                <a:ea typeface="Comfortaa"/>
                <a:cs typeface="Comfortaa"/>
                <a:sym typeface="Comfortaa"/>
              </a:rPr>
              <a:t>«Man pašai, piemēram, nepatīk, ja termiski neapstrādātam ēdienam kāds skaras klāt, pirms es to ēdu. Es, piemēram, nekad neēdu mandarīnu, ko kāds cits ir nomizojis, vai kādas ogas, ja kāds savācis ar roku un piedāvā no rokas, nevis skalotas un pasniegtas trauciņā, vai kādas tortes dekorācijas, ko nezinu, vai nav veidotas ar plikām rokām un tādā garā. Es iedomājos, ka uz tā produkta ir tā cilvēka daļiņas, un man tas uzreiz rada nepatiku pret to ēdienu. Tāpat nevaru dalīties ar savu šķīvi pat ar tuvākajiem, jo var svešas daļiņas nokļūt manā ēdienā»</a:t>
            </a:r>
          </a:p>
        </p:txBody>
      </p:sp>
      <p:sp>
        <p:nvSpPr>
          <p:cNvPr id="415" name="Google Shape;415;g242be6be3f3_27_0"/>
          <p:cNvSpPr txBox="1">
            <a:spLocks noGrp="1"/>
          </p:cNvSpPr>
          <p:nvPr>
            <p:ph type="sldNum" idx="12"/>
          </p:nvPr>
        </p:nvSpPr>
        <p:spPr>
          <a:xfrm>
            <a:off x="8460208" y="4762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lv-LV"/>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1544</Words>
  <Application>Microsoft Office PowerPoint</Application>
  <PresentationFormat>On-screen Show (16:9)</PresentationFormat>
  <Paragraphs>162</Paragraphs>
  <Slides>32</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Comfortaa Medium</vt:lpstr>
      <vt:lpstr>Arial</vt:lpstr>
      <vt:lpstr>Calibri</vt:lpstr>
      <vt:lpstr>Comfortaa</vt:lpstr>
      <vt:lpstr>Comfortaa SemiBold</vt:lpstr>
      <vt:lpstr>Simple Light</vt:lpstr>
      <vt:lpstr>Simple Light</vt:lpstr>
      <vt:lpstr>Simple Light</vt:lpstr>
      <vt:lpstr>PowerPoint Presentation</vt:lpstr>
      <vt:lpstr>Hipersensitivitāte</vt:lpstr>
      <vt:lpstr>Hiposensitivitāte</vt:lpstr>
      <vt:lpstr>Ožas hipersensitivtāte</vt:lpstr>
      <vt:lpstr>Smarža un garša smadzenēs ir tajā pašā vietā, kur atmiņas, tāpēc mums viegli veidojas asociācijas (arī negatīvas)</vt:lpstr>
      <vt:lpstr>Bērns nezināmus ēdienus var uztvert  kā bīstamus, tāpēc  arī ēdiena izskatam  un pasniegšanai ir ļoti liela nozīme</vt:lpstr>
      <vt:lpstr>Selektīvai ēšanai var būt dažādi iemesli</vt:lpstr>
      <vt:lpstr>Iemācīta uzvedība</vt:lpstr>
      <vt:lpstr>PowerPoint Presentation</vt:lpstr>
      <vt:lpstr>Risinājumi</vt:lpstr>
      <vt:lpstr>Līdzīgi ēdieni</vt:lpstr>
      <vt:lpstr>PowerPoint Presentation</vt:lpstr>
      <vt:lpstr>Hiposensitivitāte</vt:lpstr>
      <vt:lpstr>Skaitīt košļāšanu</vt:lpstr>
      <vt:lpstr>Spēlēt logopēdiskās spēles</vt:lpstr>
      <vt:lpstr>OŽA – paaugstināts jutīgums</vt:lpstr>
      <vt:lpstr>PowerPoint Presentation</vt:lpstr>
      <vt:lpstr>PowerPoint Presentation</vt:lpstr>
      <vt:lpstr>Ko darīt?</vt:lpstr>
      <vt:lpstr>Spēles smaržām</vt:lpstr>
      <vt:lpstr>GARŠA</vt:lpstr>
      <vt:lpstr>Kā palīdzēt priekšmetu košļāšanas gadījumos?</vt:lpstr>
      <vt:lpstr>Ko darīt?</vt:lpstr>
      <vt:lpstr>PowerPoint Presentation</vt:lpstr>
      <vt:lpstr>Sensorā pārslodze</vt:lpstr>
      <vt:lpstr>PowerPoint Presentation</vt:lpstr>
      <vt:lpstr>Kā palīdzēt?</vt:lpstr>
      <vt:lpstr>PowerPoint Presentation</vt:lpstr>
      <vt:lpstr>Ko vēl darīt?</vt:lpstr>
      <vt:lpstr>PowerPoint Presentation</vt:lpstr>
      <vt:lpstr>PowerPoint Presentation</vt:lpstr>
      <vt:lpstr>Literatūras avoti: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Liga</dc:creator>
  <cp:lastModifiedBy>Dizains OutLoud</cp:lastModifiedBy>
  <cp:revision>6</cp:revision>
  <dcterms:modified xsi:type="dcterms:W3CDTF">2023-06-12T07:10:37Z</dcterms:modified>
</cp:coreProperties>
</file>